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83" r:id="rId9"/>
    <p:sldId id="284" r:id="rId10"/>
    <p:sldId id="261" r:id="rId11"/>
    <p:sldId id="262" r:id="rId12"/>
    <p:sldId id="299" r:id="rId13"/>
    <p:sldId id="263" r:id="rId14"/>
    <p:sldId id="264" r:id="rId15"/>
    <p:sldId id="265" r:id="rId16"/>
    <p:sldId id="266" r:id="rId17"/>
    <p:sldId id="285" r:id="rId18"/>
    <p:sldId id="286" r:id="rId19"/>
    <p:sldId id="287" r:id="rId20"/>
    <p:sldId id="288" r:id="rId21"/>
    <p:sldId id="267" r:id="rId22"/>
    <p:sldId id="268" r:id="rId23"/>
    <p:sldId id="269" r:id="rId24"/>
    <p:sldId id="289" r:id="rId25"/>
    <p:sldId id="270" r:id="rId26"/>
    <p:sldId id="271" r:id="rId27"/>
    <p:sldId id="290" r:id="rId28"/>
    <p:sldId id="291" r:id="rId29"/>
    <p:sldId id="292" r:id="rId30"/>
    <p:sldId id="273" r:id="rId31"/>
    <p:sldId id="274" r:id="rId32"/>
    <p:sldId id="293" r:id="rId33"/>
    <p:sldId id="275" r:id="rId34"/>
    <p:sldId id="294" r:id="rId35"/>
    <p:sldId id="276" r:id="rId36"/>
    <p:sldId id="277" r:id="rId37"/>
    <p:sldId id="278" r:id="rId38"/>
    <p:sldId id="279" r:id="rId39"/>
    <p:sldId id="280" r:id="rId40"/>
    <p:sldId id="295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D8ACF-6079-4959-ADF7-2F52977F8212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B0C9B-894E-481D-9A68-FB965815A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B0C9B-894E-481D-9A68-FB965815AD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099896-8846-4242-BF59-8BAB968DB9F6}" type="datetimeFigureOut">
              <a:rPr lang="en-US" smtClean="0"/>
              <a:pPr/>
              <a:t>7/6/2010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DBC91B-6F71-4D94-BE2B-6095E0E350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4\Dont%20Smoke%20Cigarettes...This%20Could%20Happen%20To%20You.mpg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i="1" u="sng" dirty="0" smtClean="0"/>
              <a:t>TOBACCO / Alcohol /drugs</a:t>
            </a:r>
            <a:endParaRPr lang="en-US" sz="80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TAR IN SMOKERS LUNGS</a:t>
            </a:r>
            <a:endParaRPr lang="en-US" b="1" u="sng" dirty="0"/>
          </a:p>
        </p:txBody>
      </p:sp>
      <p:pic>
        <p:nvPicPr>
          <p:cNvPr id="3074" name="Picture 2" descr="C:\Users\Owner\Downloads\smokers lung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6934199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Owner\Downloads\lung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05000"/>
            <a:ext cx="3962400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9" name="Picture 3" descr="C:\Users\Owner\Downloads\smokers-lung-223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905000"/>
            <a:ext cx="3657600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Dont Smoke Cigarettes...This Could Happen To You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" y="685800"/>
            <a:ext cx="7772400" cy="5448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Owner\Downloads\smoking-body_default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752600"/>
            <a:ext cx="5867400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CARBON MONOXIDE</a:t>
            </a:r>
          </a:p>
          <a:p>
            <a:endParaRPr lang="en-US" sz="3200" b="1" u="sng" dirty="0" smtClean="0">
              <a:solidFill>
                <a:srgbClr val="FF0000"/>
              </a:solidFill>
            </a:endParaRP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A colorless, odorless, and poisonous gas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Harmful Effects of Pipes, Cigars, and Smokeless Tobacco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risk of developing cancers of the lip, mouth, and throat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Leukoplakia-</a:t>
            </a:r>
            <a:r>
              <a:rPr lang="en-US" dirty="0" smtClean="0"/>
              <a:t>  thickened, white, leathery-looking spots on the inside of the mouth that can develop into oral cancer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SMOKELESS TOBACCO</a:t>
            </a:r>
            <a:endParaRPr lang="en-US" dirty="0"/>
          </a:p>
        </p:txBody>
      </p:sp>
      <p:pic>
        <p:nvPicPr>
          <p:cNvPr id="6146" name="Picture 2" descr="C:\Users\Owner\Downloads\3r998n4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828800"/>
            <a:ext cx="3810000" cy="44577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Owner\Downloads\Snuff McChrystals HopSnuf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68580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Owner\Downloads\images-image_popup-de7_leukoplaki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752600"/>
            <a:ext cx="6545185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Owner\Downloads\neutron_larg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543800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b="1" u="sng" dirty="0" smtClean="0"/>
              <a:t>Tobacco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sz="3200" b="1" i="1" u="sng" dirty="0" smtClean="0"/>
              <a:t>Addictive Drug-  </a:t>
            </a:r>
            <a:r>
              <a:rPr lang="en-US" sz="3200" b="1" dirty="0" smtClean="0"/>
              <a:t>a substance that causes physiological or psychological dependence</a:t>
            </a:r>
          </a:p>
          <a:p>
            <a:endParaRPr lang="en-US" b="1" dirty="0" smtClean="0"/>
          </a:p>
          <a:p>
            <a:pPr lvl="1"/>
            <a:r>
              <a:rPr lang="en-US" sz="2800" b="1" u="sng" dirty="0" smtClean="0"/>
              <a:t>Nicotine- </a:t>
            </a:r>
            <a:r>
              <a:rPr lang="en-US" sz="2800" b="1" dirty="0" smtClean="0"/>
              <a:t> the addictive drug found in tobacco leaves</a:t>
            </a:r>
          </a:p>
          <a:p>
            <a:endParaRPr lang="en-US" b="1" dirty="0" smtClean="0"/>
          </a:p>
          <a:p>
            <a:pPr lvl="2"/>
            <a:r>
              <a:rPr lang="en-US" sz="2400" b="1" u="sng" dirty="0" smtClean="0"/>
              <a:t>Stimulant- </a:t>
            </a:r>
            <a:r>
              <a:rPr lang="en-US" sz="2400" b="1" dirty="0" smtClean="0"/>
              <a:t> a drug that increases the action of the central nervous system, the heart, and other organs</a:t>
            </a:r>
            <a:endParaRPr lang="en-US" sz="2400" b="1" dirty="0"/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Owner\Downloads\smj9406.14.fig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28774"/>
            <a:ext cx="6858000" cy="4924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Owner\Downloads\tongue-chewless-tobacc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81200"/>
            <a:ext cx="6400800" cy="4343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Owner\Downloads\mouth_cancer_c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828801"/>
            <a:ext cx="7543800" cy="4495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C:\Users\Owner\Downloads\carcinoma1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05000"/>
            <a:ext cx="6858000" cy="4267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Owner\Downloads\b_14_2_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70050"/>
            <a:ext cx="6553200" cy="495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SHORT-TERM EFFECTS OF TOBACCO 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Changes in brain chemistry</a:t>
            </a:r>
          </a:p>
          <a:p>
            <a:endParaRPr lang="en-US" dirty="0" smtClean="0"/>
          </a:p>
          <a:p>
            <a:r>
              <a:rPr lang="en-US" dirty="0" smtClean="0"/>
              <a:t>Increased respiration and heart rate</a:t>
            </a:r>
          </a:p>
          <a:p>
            <a:endParaRPr lang="en-US" dirty="0" smtClean="0"/>
          </a:p>
          <a:p>
            <a:r>
              <a:rPr lang="en-US" dirty="0" smtClean="0"/>
              <a:t>Dulled taste buds and reduced appetite</a:t>
            </a:r>
          </a:p>
          <a:p>
            <a:endParaRPr lang="en-US" dirty="0" smtClean="0"/>
          </a:p>
          <a:p>
            <a:r>
              <a:rPr lang="en-US" dirty="0" smtClean="0"/>
              <a:t>Bad breath and smelly hair, clothes, and skin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LONG-TERM EFFECTS OF TOBACCO 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Chronic bronchitis</a:t>
            </a:r>
          </a:p>
          <a:p>
            <a:pPr lvl="1"/>
            <a:r>
              <a:rPr lang="en-US" dirty="0" smtClean="0"/>
              <a:t>Chronic coughing and excessive mucus secretion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Emphysema</a:t>
            </a:r>
          </a:p>
          <a:p>
            <a:pPr lvl="1"/>
            <a:r>
              <a:rPr lang="en-US" dirty="0" smtClean="0"/>
              <a:t>Destroys the tiny air sacs in the lungs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 Lung cancer</a:t>
            </a:r>
          </a:p>
          <a:p>
            <a:endParaRPr lang="en-US" dirty="0" smtClean="0"/>
          </a:p>
          <a:p>
            <a:r>
              <a:rPr lang="en-US" dirty="0" smtClean="0"/>
              <a:t>Coronary heart disease and stroke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OTHER CONSEQUENCES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LEGAL CONSEQUENCES</a:t>
            </a:r>
          </a:p>
          <a:p>
            <a:pPr lvl="1"/>
            <a:r>
              <a:rPr lang="en-US" b="1" dirty="0" smtClean="0"/>
              <a:t>Selling tobacco products to persons under the age of 18 is illegal.</a:t>
            </a:r>
          </a:p>
          <a:p>
            <a:pPr lvl="1"/>
            <a:r>
              <a:rPr lang="en-US" b="1" dirty="0" smtClean="0"/>
              <a:t>Schools prohibit tobacco use on school grounds.  Student may be suspended or expelled for breaking these rules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SOCIAL CONSEQUENCES</a:t>
            </a:r>
          </a:p>
          <a:p>
            <a:pPr lvl="1"/>
            <a:r>
              <a:rPr lang="en-US" b="1" dirty="0" smtClean="0"/>
              <a:t>People find secondhand smoke and the smell of tobacco offensive, so tobacco users may be excluded from social gatherings</a:t>
            </a:r>
          </a:p>
          <a:p>
            <a:pPr lvl="1"/>
            <a:r>
              <a:rPr lang="en-US" b="1" dirty="0" smtClean="0"/>
              <a:t>Having bad  breath, yellowed teeth, and stained fingers may harm the users health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FINANCIAL CONSEQUENCES</a:t>
            </a:r>
          </a:p>
          <a:p>
            <a:pPr lvl="1"/>
            <a:r>
              <a:rPr lang="en-US" b="1" dirty="0" smtClean="0"/>
              <a:t>Using tobacco products can be very expensive</a:t>
            </a:r>
          </a:p>
          <a:p>
            <a:pPr lvl="1"/>
            <a:r>
              <a:rPr lang="en-US" b="1" dirty="0" smtClean="0"/>
              <a:t>Someone who smokes a pack of cigarettes a day can spend more than $3,000 each year</a:t>
            </a:r>
          </a:p>
          <a:p>
            <a:pPr lvl="1"/>
            <a:r>
              <a:rPr lang="en-US" b="1" dirty="0" smtClean="0"/>
              <a:t>Total economic cost of tobacco use to taxpayers in the U.S., including medical cost, is about $97 billion a year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Carcinogen-</a:t>
            </a:r>
            <a:r>
              <a:rPr lang="en-US" dirty="0" smtClean="0"/>
              <a:t>  a cancer- causing substance</a:t>
            </a:r>
            <a:endParaRPr lang="en-US" b="1" u="sng" dirty="0"/>
          </a:p>
        </p:txBody>
      </p:sp>
      <p:pic>
        <p:nvPicPr>
          <p:cNvPr id="7" name="Content Placeholder 6" descr="mouth+cancer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883150" y="3048000"/>
            <a:ext cx="38100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Owner\Downloads\vonbehre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048000"/>
            <a:ext cx="41148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How to Reduce Tobacco Use Among Teens??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Antismoking campaigns</a:t>
            </a:r>
          </a:p>
          <a:p>
            <a:endParaRPr lang="en-US" dirty="0" smtClean="0"/>
          </a:p>
          <a:p>
            <a:r>
              <a:rPr lang="en-US" dirty="0" smtClean="0"/>
              <a:t>Financial cost</a:t>
            </a:r>
          </a:p>
          <a:p>
            <a:endParaRPr lang="en-US" dirty="0" smtClean="0"/>
          </a:p>
          <a:p>
            <a:r>
              <a:rPr lang="en-US" dirty="0" smtClean="0"/>
              <a:t>Societal pressures</a:t>
            </a:r>
          </a:p>
          <a:p>
            <a:endParaRPr lang="en-US" dirty="0" smtClean="0"/>
          </a:p>
          <a:p>
            <a:r>
              <a:rPr lang="en-US" dirty="0" smtClean="0"/>
              <a:t>Family influence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STRATEGIES FOR PREVENTING TOBACCO USE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Choose friends who don’t use tobacco</a:t>
            </a:r>
          </a:p>
          <a:p>
            <a:endParaRPr lang="en-US" b="1" dirty="0" smtClean="0"/>
          </a:p>
          <a:p>
            <a:r>
              <a:rPr lang="en-US" b="1" dirty="0" smtClean="0"/>
              <a:t>Avoid situations where tobacco products may be used</a:t>
            </a:r>
          </a:p>
          <a:p>
            <a:endParaRPr lang="en-US" b="1" dirty="0" smtClean="0"/>
          </a:p>
          <a:p>
            <a:r>
              <a:rPr lang="en-US" b="1" dirty="0" smtClean="0"/>
              <a:t>Practice and use refusal skills</a:t>
            </a:r>
            <a:endParaRPr lang="en-US" b="1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REASONS WHY TEENS GIVE UP TOBACCO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Health problems, asthma and respiratory infections</a:t>
            </a:r>
          </a:p>
          <a:p>
            <a:r>
              <a:rPr lang="en-US" b="1" dirty="0" smtClean="0"/>
              <a:t>Realize how expensive the habit is</a:t>
            </a:r>
          </a:p>
          <a:p>
            <a:r>
              <a:rPr lang="en-US" b="1" dirty="0" smtClean="0"/>
              <a:t>Difficult to purchase tobacco products</a:t>
            </a:r>
          </a:p>
          <a:p>
            <a:r>
              <a:rPr lang="en-US" b="1" dirty="0" smtClean="0"/>
              <a:t>Realize the damaging effects of secondhand smoke and don’t want to harm families and friends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NICOTINE WITHDRAWAL-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 the process that occurs in the body when nicotine, an addictive drug, is no longer used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NICOTINE SUBSTITUTE- 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 product that delivers small amounts of nicotine into the user’s system while he / she is trying to give up the tobacco habit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PATCHES, GUM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HOW TO HELP A FRIEND STOP USING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SHOW CONCERN</a:t>
            </a:r>
          </a:p>
          <a:p>
            <a:pPr lvl="1"/>
            <a:r>
              <a:rPr lang="en-US" dirty="0" smtClean="0"/>
              <a:t>Approach the person in a caring, nonjudgmental manner</a:t>
            </a:r>
          </a:p>
          <a:p>
            <a:r>
              <a:rPr lang="en-US" b="1" dirty="0" smtClean="0"/>
              <a:t>TAKE TIME TO PLAN</a:t>
            </a:r>
          </a:p>
          <a:p>
            <a:pPr lvl="1"/>
            <a:r>
              <a:rPr lang="en-US" dirty="0" smtClean="0"/>
              <a:t>Help put a plan together (date to quit, strategies to cope with tobacco cravings)</a:t>
            </a:r>
          </a:p>
          <a:p>
            <a:r>
              <a:rPr lang="en-US" b="1" dirty="0" smtClean="0"/>
              <a:t>OFFER SUPPORT</a:t>
            </a:r>
          </a:p>
          <a:p>
            <a:pPr lvl="1"/>
            <a:r>
              <a:rPr lang="en-US" dirty="0" smtClean="0"/>
              <a:t>Put the plan into action (be around and help)</a:t>
            </a:r>
          </a:p>
          <a:p>
            <a:r>
              <a:rPr lang="en-US" b="1" dirty="0" smtClean="0"/>
              <a:t>PROMOTE SUCCESS</a:t>
            </a:r>
          </a:p>
          <a:p>
            <a:pPr lvl="1"/>
            <a:r>
              <a:rPr lang="en-US" dirty="0" smtClean="0"/>
              <a:t>Tell them you are proud that they are quitting</a:t>
            </a:r>
          </a:p>
          <a:p>
            <a:pPr lvl="1"/>
            <a:r>
              <a:rPr lang="en-US" dirty="0" smtClean="0"/>
              <a:t>Encourage them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TIPS FOR QUITTING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Prepare for the day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Get support and encouragement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Access professional health services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Replace tobacco use with healthier alternatives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Change daily behavior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Engage in healthful behaviors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b="1" i="1" dirty="0" smtClean="0"/>
              <a:t>Environmental tobacco smoke (ETS)</a:t>
            </a:r>
          </a:p>
          <a:p>
            <a:pPr lvl="1"/>
            <a:endParaRPr lang="en-US" b="1" dirty="0" smtClean="0"/>
          </a:p>
          <a:p>
            <a:pPr lvl="1"/>
            <a:r>
              <a:rPr lang="en-US" sz="3200" b="1" dirty="0" smtClean="0"/>
              <a:t>Also called secondhand smoke</a:t>
            </a:r>
          </a:p>
          <a:p>
            <a:pPr lvl="2"/>
            <a:endParaRPr lang="en-US" b="1" dirty="0" smtClean="0"/>
          </a:p>
          <a:p>
            <a:pPr lvl="2"/>
            <a:r>
              <a:rPr lang="en-US" sz="2800" b="1" dirty="0" smtClean="0"/>
              <a:t>Air that has been contaminated by tobacco smoke</a:t>
            </a:r>
            <a:endParaRPr lang="en-US" sz="2800" b="1" dirty="0"/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Mainstream Smoke-  </a:t>
            </a:r>
            <a:r>
              <a:rPr lang="en-US" dirty="0" smtClean="0"/>
              <a:t>smoke exhaled from the lungs of a smoker</a:t>
            </a:r>
          </a:p>
          <a:p>
            <a:endParaRPr lang="en-US" dirty="0" smtClean="0"/>
          </a:p>
          <a:p>
            <a:r>
              <a:rPr lang="en-US" b="1" dirty="0" smtClean="0"/>
              <a:t>Side stream Smoke-  </a:t>
            </a:r>
            <a:r>
              <a:rPr lang="en-US" dirty="0" smtClean="0"/>
              <a:t>smoke from the burning end of a cigarette, pipe, or cigar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C:\Users\Owner\Downloads\_44084703_childre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05000"/>
            <a:ext cx="6705600" cy="4267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C:\Users\Owner\Downloads\second hand smoke baby jared hindma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76400"/>
            <a:ext cx="5791200" cy="4724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B050"/>
                </a:solidFill>
              </a:rPr>
              <a:t>Tar</a:t>
            </a:r>
          </a:p>
          <a:p>
            <a:pPr lvl="1"/>
            <a:endParaRPr lang="en-US" b="1" u="sng" dirty="0" smtClean="0">
              <a:solidFill>
                <a:srgbClr val="00B050"/>
              </a:solidFill>
            </a:endParaRPr>
          </a:p>
          <a:p>
            <a:pPr lvl="1"/>
            <a:endParaRPr lang="en-US" sz="3600" b="1" u="sng" dirty="0" smtClean="0">
              <a:solidFill>
                <a:srgbClr val="00B050"/>
              </a:solidFill>
            </a:endParaRPr>
          </a:p>
          <a:p>
            <a:pPr lvl="1"/>
            <a:r>
              <a:rPr lang="en-US" sz="3600" dirty="0" smtClean="0">
                <a:solidFill>
                  <a:srgbClr val="00B050"/>
                </a:solidFill>
              </a:rPr>
              <a:t>a thick, sticky, dark fluid produced when tobacco burns</a:t>
            </a:r>
            <a:endParaRPr lang="en-US" sz="36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EFFECTS OF SMOKE ON NONSMOKERS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Tobacco smoke contains more than 4,000 different chemical compounds, 43 of which are identified as carcinogens.</a:t>
            </a:r>
          </a:p>
          <a:p>
            <a:r>
              <a:rPr lang="en-US" dirty="0" smtClean="0"/>
              <a:t>Causes eye irritations, headaches, ear infections, and coughing.</a:t>
            </a:r>
          </a:p>
          <a:p>
            <a:r>
              <a:rPr lang="en-US" dirty="0" smtClean="0"/>
              <a:t>3,000 people ever year are diagnosed with lung cancer caused by secondhand smoke.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EFFECTS OF SMOKE ON YOUNG CHILDREN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Children of smokers tend to have higher incidence of sore throats, ear infections, and upper respiratory problems</a:t>
            </a:r>
          </a:p>
          <a:p>
            <a:r>
              <a:rPr lang="en-US" dirty="0" smtClean="0"/>
              <a:t>Children who live with smokers have double the risk of developing lung cancer</a:t>
            </a:r>
          </a:p>
          <a:p>
            <a:r>
              <a:rPr lang="en-US" dirty="0" smtClean="0"/>
              <a:t>Children learn by example, they are 3 times as likely to smoke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CHEMICALS IN CIGARETTES</a:t>
            </a:r>
            <a:endParaRPr lang="en-US" b="1" u="sng" dirty="0"/>
          </a:p>
        </p:txBody>
      </p:sp>
      <p:pic>
        <p:nvPicPr>
          <p:cNvPr id="2050" name="Picture 2" descr="C:\Users\Owner\Downloads\cigarette20toxin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752600"/>
            <a:ext cx="7696200" cy="4724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CARCINOGENS IN CIGARETTES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CYANIDE</a:t>
            </a:r>
            <a:endParaRPr lang="en-US" b="1" dirty="0"/>
          </a:p>
        </p:txBody>
      </p:sp>
      <p:pic>
        <p:nvPicPr>
          <p:cNvPr id="1026" name="Picture 2" descr="C:\Users\Owner\Downloads\smoke-cyan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00200"/>
            <a:ext cx="5448300" cy="5081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FORMALDEHYDE</a:t>
            </a:r>
            <a:endParaRPr lang="en-US" b="1" dirty="0"/>
          </a:p>
        </p:txBody>
      </p:sp>
      <p:pic>
        <p:nvPicPr>
          <p:cNvPr id="2050" name="Picture 2" descr="C:\Users\Owner\Downloads\smoke-formaldehy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4457700" cy="516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ARSENIC</a:t>
            </a:r>
            <a:endParaRPr lang="en-US" b="1" dirty="0"/>
          </a:p>
        </p:txBody>
      </p:sp>
      <p:pic>
        <p:nvPicPr>
          <p:cNvPr id="3074" name="Picture 2" descr="C:\Users\Owner\Downloads\smoke-arsen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600200"/>
            <a:ext cx="5600700" cy="5100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 IN CIGARETTES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INSECTICIDES</a:t>
            </a:r>
          </a:p>
          <a:p>
            <a:r>
              <a:rPr lang="en-US" b="1" dirty="0" smtClean="0"/>
              <a:t>PAINT</a:t>
            </a:r>
          </a:p>
          <a:p>
            <a:r>
              <a:rPr lang="en-US" b="1" dirty="0" smtClean="0"/>
              <a:t>TOILET CLEANERS</a:t>
            </a:r>
          </a:p>
          <a:p>
            <a:r>
              <a:rPr lang="en-US" b="1" dirty="0" smtClean="0"/>
              <a:t>ANTIFREEZE</a:t>
            </a:r>
          </a:p>
          <a:p>
            <a:r>
              <a:rPr lang="en-US" b="1" dirty="0" smtClean="0"/>
              <a:t>EXPLOSIVES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206</TotalTime>
  <Words>724</Words>
  <Application>Microsoft Office PowerPoint</Application>
  <PresentationFormat>On-screen Show (4:3)</PresentationFormat>
  <Paragraphs>162</Paragraphs>
  <Slides>41</Slides>
  <Notes>41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Median</vt:lpstr>
      <vt:lpstr>TOBACCO / Alcohol /drugs</vt:lpstr>
      <vt:lpstr>Tobacco</vt:lpstr>
      <vt:lpstr>Slide 3</vt:lpstr>
      <vt:lpstr>Slide 4</vt:lpstr>
      <vt:lpstr>CHEMICALS IN CIGARETTES</vt:lpstr>
      <vt:lpstr>CARCINOGENS IN CIGARETTES</vt:lpstr>
      <vt:lpstr>Slide 7</vt:lpstr>
      <vt:lpstr>Slide 8</vt:lpstr>
      <vt:lpstr>CHEMICALS IN CIGARETTES</vt:lpstr>
      <vt:lpstr>TAR IN SMOKERS LUNGS</vt:lpstr>
      <vt:lpstr>Slide 11</vt:lpstr>
      <vt:lpstr>Slide 12</vt:lpstr>
      <vt:lpstr>Slide 13</vt:lpstr>
      <vt:lpstr>Slide 14</vt:lpstr>
      <vt:lpstr>Harmful Effects of Pipes, Cigars, and Smokeless Tobacco</vt:lpstr>
      <vt:lpstr>SMOKELESS TOBACCO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SHORT-TERM EFFECTS OF TOBACCO USE</vt:lpstr>
      <vt:lpstr>LONG-TERM EFFECTS OF TOBACCO USE</vt:lpstr>
      <vt:lpstr>OTHER CONSEQUENCES</vt:lpstr>
      <vt:lpstr>Slide 28</vt:lpstr>
      <vt:lpstr>Slide 29</vt:lpstr>
      <vt:lpstr>How to Reduce Tobacco Use Among Teens??</vt:lpstr>
      <vt:lpstr>STRATEGIES FOR PREVENTING TOBACCO USE</vt:lpstr>
      <vt:lpstr>REASONS WHY TEENS GIVE UP TOBACCO</vt:lpstr>
      <vt:lpstr>Slide 33</vt:lpstr>
      <vt:lpstr>HOW TO HELP A FRIEND STOP USING</vt:lpstr>
      <vt:lpstr>TIPS FOR QUITTING</vt:lpstr>
      <vt:lpstr>Slide 36</vt:lpstr>
      <vt:lpstr>Slide 37</vt:lpstr>
      <vt:lpstr>Slide 38</vt:lpstr>
      <vt:lpstr>Slide 39</vt:lpstr>
      <vt:lpstr>EFFECTS OF SMOKE ON NONSMOKERS</vt:lpstr>
      <vt:lpstr>EFFECTS OF SMOKE ON YOUNG CHILDREN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/ Alcohol /drugs</dc:title>
  <dc:creator>Owner</dc:creator>
  <cp:lastModifiedBy>kparker</cp:lastModifiedBy>
  <cp:revision>25</cp:revision>
  <dcterms:created xsi:type="dcterms:W3CDTF">2009-08-09T15:19:27Z</dcterms:created>
  <dcterms:modified xsi:type="dcterms:W3CDTF">2010-07-07T02:17:41Z</dcterms:modified>
</cp:coreProperties>
</file>