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75" r:id="rId5"/>
    <p:sldId id="258" r:id="rId6"/>
    <p:sldId id="259" r:id="rId7"/>
    <p:sldId id="260" r:id="rId8"/>
    <p:sldId id="261" r:id="rId9"/>
    <p:sldId id="278" r:id="rId10"/>
    <p:sldId id="279" r:id="rId11"/>
    <p:sldId id="280" r:id="rId12"/>
    <p:sldId id="262" r:id="rId13"/>
    <p:sldId id="263" r:id="rId14"/>
    <p:sldId id="264" r:id="rId15"/>
    <p:sldId id="265" r:id="rId16"/>
    <p:sldId id="266" r:id="rId17"/>
    <p:sldId id="27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3C32-0837-482B-8649-8A39C7E14E51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4A927-A317-4347-BD58-524F55805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A927-A317-4347-BD58-524F558051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CC1E-D3A8-482D-978D-8B8AD0B3C595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688C-B644-46FA-BA77-F862EF16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2\YouTube-%20Model%20Evolution%20With%20Makeup%20And%20Photoshop.mpg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parker\Desktop\Health\Unit%202\YouTube-%20Male%20Body%20Image.mp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Managing Weight and Body Composition</a:t>
            </a:r>
            <a:endParaRPr lang="en-US" sz="6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fore-and-af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762001"/>
            <a:ext cx="7696200" cy="5410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cole-anorex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7848600" cy="640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wner\Downloads\Africa_povert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886200" cy="5867400"/>
          </a:xfrm>
          <a:prstGeom prst="rect">
            <a:avLst/>
          </a:prstGeom>
          <a:noFill/>
        </p:spPr>
      </p:pic>
      <p:pic>
        <p:nvPicPr>
          <p:cNvPr id="4099" name="Picture 3" descr="C:\Users\Owner\Downloads\skinny-main_Fu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19600" y="457201"/>
            <a:ext cx="44958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3"/>
                </a:solidFill>
              </a:rPr>
              <a:t>Weight- Loss Strategies</a:t>
            </a:r>
            <a:endParaRPr lang="en-US" b="1" u="sng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Eat 1,700 – 1,800 calories daily to meet your body’s energy needs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Include your favorites in moderation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Eat a variety of low-calorie, nutrient-dense foods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Drink plenty of water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Weight-Gain Strategies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Increase your calorie intake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Eat often and take second helpings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Eat nutritious snacks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Build muscle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Risky Weight-Loss Strategies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Fad Diets -  weight-loss plans that are popular for only a short time</a:t>
            </a:r>
          </a:p>
          <a:p>
            <a:r>
              <a:rPr lang="en-US" b="1" dirty="0" smtClean="0"/>
              <a:t>Liquid Diets</a:t>
            </a:r>
          </a:p>
          <a:p>
            <a:r>
              <a:rPr lang="en-US" b="1" dirty="0" smtClean="0"/>
              <a:t>Fasting</a:t>
            </a:r>
          </a:p>
          <a:p>
            <a:r>
              <a:rPr lang="en-US" b="1" dirty="0" smtClean="0"/>
              <a:t>Diet Pills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6600"/>
                </a:solidFill>
              </a:rPr>
              <a:t>EATING DISORDERS</a:t>
            </a:r>
            <a:endParaRPr lang="en-US" b="1" u="sng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An extreme, harmful eating behavior that can cause serious illness or even death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ouTube- Model Evolution With Makeup And Photosho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838200"/>
            <a:ext cx="7620000" cy="531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Anorexia Nervosa</a:t>
            </a:r>
            <a:endParaRPr lang="en-US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 disorder in which the irrational fear of becoming obese results in severe weight loss from self- imposed starvation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wner\Downloads\anorexia-nervosa-duard_dot_co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943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Image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way you see your body</a:t>
            </a:r>
            <a:endParaRPr lang="en-US" dirty="0"/>
          </a:p>
        </p:txBody>
      </p:sp>
      <p:pic>
        <p:nvPicPr>
          <p:cNvPr id="1026" name="Picture 2" descr="C:\Users\Owner\Downloads\071205_BodyDysmorphia_vl-vertica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6857" y="1981200"/>
            <a:ext cx="6482686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Bullimia</a:t>
            </a:r>
            <a:r>
              <a:rPr lang="en-US" b="1" u="sng" dirty="0" smtClean="0"/>
              <a:t> Nervosa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disorder in which some form of purging or clearing of the digestive system tract follows cycles of overeating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Owner\Downloads\bulim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048125" cy="6019800"/>
          </a:xfrm>
          <a:prstGeom prst="rect">
            <a:avLst/>
          </a:prstGeom>
          <a:noFill/>
        </p:spPr>
      </p:pic>
      <p:pic>
        <p:nvPicPr>
          <p:cNvPr id="6147" name="Picture 3" descr="C:\Users\Owner\Downloads\bulim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38100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Binge Eating Disorder</a:t>
            </a:r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 disorder characterized by compulsive overeating 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wner\Downloads\stopbin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609600"/>
            <a:ext cx="7848600" cy="5562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dy_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81000"/>
            <a:ext cx="7239000" cy="6019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ouTube- Male Body Imag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914400"/>
            <a:ext cx="7772400" cy="5233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</a:rPr>
              <a:t>Body Mass Index</a:t>
            </a:r>
            <a:endParaRPr lang="en-US" sz="4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(BMI) – a ratio that allows you to assess your body size in relation to your height and weight</a:t>
            </a:r>
            <a:endParaRPr lang="en-US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Downloads\bmicha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Body Composition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Overweight – a condition in which a person is heavier than the standard weight range for his / her height </a:t>
            </a:r>
          </a:p>
          <a:p>
            <a:r>
              <a:rPr lang="en-US" b="1" dirty="0" smtClean="0"/>
              <a:t>Obesity – having an excess amount of body fat</a:t>
            </a:r>
          </a:p>
          <a:p>
            <a:r>
              <a:rPr lang="en-US" b="1" dirty="0" smtClean="0"/>
              <a:t>Underweight – a condition in which a person is less than the standard weight range for his / her height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Downloads\obesity2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84600" cy="5791200"/>
          </a:xfrm>
          <a:prstGeom prst="rect">
            <a:avLst/>
          </a:prstGeom>
          <a:noFill/>
        </p:spPr>
      </p:pic>
      <p:pic>
        <p:nvPicPr>
          <p:cNvPr id="3075" name="Picture 3" descr="C:\Users\Owner\Downloads\obesity_picture_small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43400" y="457200"/>
            <a:ext cx="44958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erry-oconne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458200" cy="61721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248</Words>
  <Application>Microsoft Office PowerPoint</Application>
  <PresentationFormat>On-screen Show (4:3)</PresentationFormat>
  <Paragraphs>55</Paragraphs>
  <Slides>23</Slides>
  <Notes>23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Managing Weight and Body Composition</vt:lpstr>
      <vt:lpstr>Body Image</vt:lpstr>
      <vt:lpstr>Slide 3</vt:lpstr>
      <vt:lpstr>Slide 4</vt:lpstr>
      <vt:lpstr>Body Mass Index</vt:lpstr>
      <vt:lpstr>Slide 6</vt:lpstr>
      <vt:lpstr>Body Composition</vt:lpstr>
      <vt:lpstr>Slide 8</vt:lpstr>
      <vt:lpstr>Slide 9</vt:lpstr>
      <vt:lpstr>Slide 10</vt:lpstr>
      <vt:lpstr>Slide 11</vt:lpstr>
      <vt:lpstr>Slide 12</vt:lpstr>
      <vt:lpstr>Weight- Loss Strategies</vt:lpstr>
      <vt:lpstr>Weight-Gain Strategies</vt:lpstr>
      <vt:lpstr>Risky Weight-Loss Strategies</vt:lpstr>
      <vt:lpstr>EATING DISORDERS</vt:lpstr>
      <vt:lpstr>Slide 17</vt:lpstr>
      <vt:lpstr>Anorexia Nervosa</vt:lpstr>
      <vt:lpstr>Slide 19</vt:lpstr>
      <vt:lpstr>Bullimia Nervosa</vt:lpstr>
      <vt:lpstr>Slide 21</vt:lpstr>
      <vt:lpstr>Binge Eating Disorder</vt:lpstr>
      <vt:lpstr>Slide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Weight and Body Composition</dc:title>
  <dc:creator>Owner</dc:creator>
  <cp:lastModifiedBy>kparker</cp:lastModifiedBy>
  <cp:revision>12</cp:revision>
  <dcterms:created xsi:type="dcterms:W3CDTF">2009-08-08T21:13:26Z</dcterms:created>
  <dcterms:modified xsi:type="dcterms:W3CDTF">2011-07-19T19:19:33Z</dcterms:modified>
</cp:coreProperties>
</file>