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90DAD-D082-4457-8855-3901D21A6D99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5BDB5-6784-4997-9474-33C38B49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BDB5-6784-4997-9474-33C38B492C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7F9655-E86A-4C79-BC91-93100F596BB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CF75526-A076-4980-9CDD-605EDBA5D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3\Conflict%20Resolution%20-%20The%20Waterboy.mpg" TargetMode="Externa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FOUNDATIONS OF HEALTHY RELATIONSHIPS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CONSTRUCTIVE CRITICISM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Non-hostile comments that point out problems for the purpose of helping a person improve</a:t>
            </a:r>
          </a:p>
          <a:p>
            <a:r>
              <a:rPr lang="en-US" dirty="0" smtClean="0"/>
              <a:t>EXAMPLE:  “I really don’t like missing the opening scene of a movie.  Let’s get here early next time, okay?”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RESOLVING CONFLICT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CONFLICT- </a:t>
            </a:r>
          </a:p>
          <a:p>
            <a:pPr lvl="1"/>
            <a:r>
              <a:rPr lang="en-US" i="1" dirty="0" smtClean="0"/>
              <a:t> Any disagreement, struggle, or fight</a:t>
            </a:r>
          </a:p>
          <a:p>
            <a:endParaRPr lang="en-US" i="1" dirty="0" smtClean="0"/>
          </a:p>
          <a:p>
            <a:r>
              <a:rPr lang="en-US" i="1" dirty="0" smtClean="0"/>
              <a:t>INTERPERSONAL CONFLICT-</a:t>
            </a:r>
          </a:p>
          <a:p>
            <a:pPr lvl="1"/>
            <a:r>
              <a:rPr lang="en-US" i="1" dirty="0" smtClean="0"/>
              <a:t>Disagreements between groups of any size, from two people to entire nations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Owner\Downloads\Couples disagreement, need for counselin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42672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Users\Owner\Downloads\r228920_9118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685800"/>
            <a:ext cx="41148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flict Resolution - The Waterboy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09600" y="533400"/>
            <a:ext cx="7924800" cy="59213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haroni" pitchFamily="2" charset="-79"/>
                <a:cs typeface="Aharoni" pitchFamily="2" charset="-79"/>
              </a:rPr>
              <a:t>COMMON CAUSES OF CONFLICTS:</a:t>
            </a:r>
            <a:endParaRPr lang="en-US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POWER STRUGGLES</a:t>
            </a:r>
          </a:p>
          <a:p>
            <a:r>
              <a:rPr lang="en-US" b="1" dirty="0" smtClean="0"/>
              <a:t>LOYALTY</a:t>
            </a:r>
          </a:p>
          <a:p>
            <a:r>
              <a:rPr lang="en-US" b="1" dirty="0" smtClean="0"/>
              <a:t>JEALOUSY/ENVY</a:t>
            </a:r>
          </a:p>
          <a:p>
            <a:r>
              <a:rPr lang="en-US" b="1" dirty="0" smtClean="0"/>
              <a:t>PROPERTY DISPUTES</a:t>
            </a:r>
          </a:p>
          <a:p>
            <a:r>
              <a:rPr lang="en-US" b="1" dirty="0" smtClean="0"/>
              <a:t>TERRITORY AND SPACE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astellar" pitchFamily="18" charset="0"/>
              </a:rPr>
              <a:t>CONFLICT RESOLUTION</a:t>
            </a:r>
            <a:endParaRPr lang="en-US" u="sng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of solving a disagreement in a manner that satisfies everyone involved</a:t>
            </a:r>
          </a:p>
          <a:p>
            <a:pPr lvl="1"/>
            <a:r>
              <a:rPr lang="en-US" dirty="0" smtClean="0"/>
              <a:t>1.  take time to calm down and think over the situation</a:t>
            </a:r>
          </a:p>
          <a:p>
            <a:pPr lvl="1"/>
            <a:r>
              <a:rPr lang="en-US" dirty="0" smtClean="0"/>
              <a:t>2.  when discussing the conflict, take turns explaining each person’s side of the conflict without interruption</a:t>
            </a:r>
          </a:p>
          <a:p>
            <a:pPr lvl="1"/>
            <a:r>
              <a:rPr lang="en-US" dirty="0" smtClean="0"/>
              <a:t>3.  ask for clarification so that each person understands the other’s position</a:t>
            </a:r>
          </a:p>
          <a:p>
            <a:pPr lvl="1"/>
            <a:r>
              <a:rPr lang="en-US" dirty="0" smtClean="0"/>
              <a:t>4.  brainstorm solutions</a:t>
            </a:r>
          </a:p>
          <a:p>
            <a:pPr lvl="1"/>
            <a:r>
              <a:rPr lang="en-US" dirty="0" smtClean="0"/>
              <a:t>5.  agree on a solution that benefits both sides</a:t>
            </a:r>
          </a:p>
          <a:p>
            <a:pPr lvl="1"/>
            <a:r>
              <a:rPr lang="en-US" dirty="0" smtClean="0"/>
              <a:t>6.  follow up to see whether the correct solution was chosen and whether that solution worked for each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Narkisim" pitchFamily="34" charset="-79"/>
                <a:cs typeface="Narkisim" pitchFamily="34" charset="-79"/>
              </a:rPr>
              <a:t>NEGOTIATION</a:t>
            </a:r>
            <a:endParaRPr lang="en-US" b="1" i="1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 of communication and often compromise to settle a disagreement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STEPS TO TAKE WHEN NEGOTIATING</a:t>
            </a:r>
          </a:p>
          <a:p>
            <a:pPr lvl="2"/>
            <a:r>
              <a:rPr lang="en-US" dirty="0" smtClean="0"/>
              <a:t>1.  Select a time and place suited to working out problems</a:t>
            </a:r>
          </a:p>
          <a:p>
            <a:pPr lvl="2"/>
            <a:r>
              <a:rPr lang="en-US" dirty="0" smtClean="0"/>
              <a:t>2.  Work together toward a solution</a:t>
            </a:r>
          </a:p>
          <a:p>
            <a:pPr lvl="2"/>
            <a:r>
              <a:rPr lang="en-US" dirty="0" smtClean="0"/>
              <a:t>3.  Keep an open mind</a:t>
            </a:r>
          </a:p>
          <a:p>
            <a:pPr lvl="2"/>
            <a:r>
              <a:rPr lang="en-US" dirty="0" smtClean="0"/>
              <a:t>4.  Be flexible</a:t>
            </a:r>
          </a:p>
          <a:p>
            <a:pPr lvl="2"/>
            <a:r>
              <a:rPr lang="en-US" dirty="0" smtClean="0"/>
              <a:t>5.  Take responsibility for your role in the conflict</a:t>
            </a:r>
          </a:p>
          <a:p>
            <a:pPr lvl="2"/>
            <a:r>
              <a:rPr lang="en-US" dirty="0" smtClean="0"/>
              <a:t>6.  Give the other person an “out”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 smtClean="0"/>
              <a:t>MEDIATION-</a:t>
            </a:r>
          </a:p>
          <a:p>
            <a:pPr lvl="1"/>
            <a:r>
              <a:rPr lang="en-US" dirty="0" smtClean="0"/>
              <a:t>A process in which specially trained people help others resolve their conflicts</a:t>
            </a:r>
          </a:p>
          <a:p>
            <a:r>
              <a:rPr lang="en-US" b="1" i="1" u="sng" dirty="0" smtClean="0"/>
              <a:t>CONFIDENTIALITY-</a:t>
            </a:r>
          </a:p>
          <a:p>
            <a:pPr lvl="1"/>
            <a:r>
              <a:rPr lang="en-US" dirty="0" smtClean="0"/>
              <a:t>Respecting the privacy of both parties and keeping details secret</a:t>
            </a:r>
          </a:p>
          <a:p>
            <a:r>
              <a:rPr lang="en-US" b="1" i="1" u="sng" dirty="0" smtClean="0"/>
              <a:t>PEER MEDIATORS-</a:t>
            </a:r>
          </a:p>
          <a:p>
            <a:pPr lvl="1"/>
            <a:r>
              <a:rPr lang="en-US" dirty="0" smtClean="0"/>
              <a:t>Students trained to help other students find fair resolutions to conflicts and disagreements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RELATIONSHIPS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bond or connection you have with other people</a:t>
            </a:r>
          </a:p>
          <a:p>
            <a:endParaRPr lang="en-US" dirty="0" smtClean="0"/>
          </a:p>
          <a:p>
            <a:pPr lvl="1"/>
            <a:r>
              <a:rPr lang="en-US" b="1" u="sng" dirty="0" smtClean="0"/>
              <a:t>HEALTHY RELATIONSHIPS</a:t>
            </a:r>
          </a:p>
          <a:p>
            <a:pPr lvl="2"/>
            <a:r>
              <a:rPr lang="en-US" b="1" dirty="0" smtClean="0"/>
              <a:t>Family relationships</a:t>
            </a:r>
          </a:p>
          <a:p>
            <a:pPr lvl="2"/>
            <a:r>
              <a:rPr lang="en-US" b="1" dirty="0" smtClean="0"/>
              <a:t>Friendships </a:t>
            </a:r>
          </a:p>
          <a:p>
            <a:pPr lvl="2"/>
            <a:r>
              <a:rPr lang="en-US" b="1" dirty="0" smtClean="0"/>
              <a:t>Community relationships</a:t>
            </a:r>
          </a:p>
          <a:p>
            <a:pPr lvl="3"/>
            <a:r>
              <a:rPr lang="en-US" b="1" dirty="0" smtClean="0"/>
              <a:t>Citizenship-  the way you conduct yourself as a member of the community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</a:rPr>
              <a:t>THE THREE C’s OF HEALTHY RELATIONSHIPS</a:t>
            </a:r>
            <a:endParaRPr lang="en-US" b="1" i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COMMUNICATION</a:t>
            </a:r>
          </a:p>
          <a:p>
            <a:pPr lvl="1"/>
            <a:r>
              <a:rPr lang="en-US" b="1" dirty="0" smtClean="0"/>
              <a:t>Your ways of sending and receiving messages</a:t>
            </a:r>
          </a:p>
          <a:p>
            <a:r>
              <a:rPr lang="en-US" b="1" dirty="0" smtClean="0"/>
              <a:t>COOPERATION</a:t>
            </a:r>
          </a:p>
          <a:p>
            <a:pPr lvl="1"/>
            <a:r>
              <a:rPr lang="en-US" b="1" dirty="0" smtClean="0"/>
              <a:t>Working together for the good of all</a:t>
            </a:r>
          </a:p>
          <a:p>
            <a:r>
              <a:rPr lang="en-US" b="1" dirty="0" smtClean="0"/>
              <a:t>COMPROMISE</a:t>
            </a:r>
          </a:p>
          <a:p>
            <a:pPr lvl="1"/>
            <a:r>
              <a:rPr lang="en-US" b="1" dirty="0" smtClean="0"/>
              <a:t>A problem-solving method that involves each participant’s giving up something to reach a solution that satisfies everyone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Characteristics of healthy relationships</a:t>
            </a:r>
          </a:p>
          <a:p>
            <a:pPr lvl="1"/>
            <a:r>
              <a:rPr lang="en-US" dirty="0" smtClean="0"/>
              <a:t>Mutual respect and consideration</a:t>
            </a:r>
          </a:p>
          <a:p>
            <a:pPr lvl="1"/>
            <a:r>
              <a:rPr lang="en-US" dirty="0" smtClean="0"/>
              <a:t>Honesty</a:t>
            </a:r>
          </a:p>
          <a:p>
            <a:pPr lvl="1"/>
            <a:r>
              <a:rPr lang="en-US" dirty="0" smtClean="0"/>
              <a:t>Dependability</a:t>
            </a:r>
          </a:p>
          <a:p>
            <a:pPr lvl="1"/>
            <a:r>
              <a:rPr lang="en-US" dirty="0" smtClean="0"/>
              <a:t>Commitment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COMMUNICATION IS CRITICAL TO HEALTHY RELATIONSHIPS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COMMUNICATION SYLES</a:t>
            </a:r>
          </a:p>
          <a:p>
            <a:pPr lvl="1"/>
            <a:r>
              <a:rPr lang="en-US" b="1" dirty="0" smtClean="0"/>
              <a:t>Passive-</a:t>
            </a:r>
          </a:p>
          <a:p>
            <a:pPr lvl="2"/>
            <a:r>
              <a:rPr lang="en-US" dirty="0" smtClean="0"/>
              <a:t>Involves the inability or unwillingness to express thoughts and feelings</a:t>
            </a:r>
          </a:p>
          <a:p>
            <a:pPr lvl="1"/>
            <a:r>
              <a:rPr lang="en-US" b="1" dirty="0" smtClean="0"/>
              <a:t>Aggressive-</a:t>
            </a:r>
          </a:p>
          <a:p>
            <a:pPr lvl="2"/>
            <a:r>
              <a:rPr lang="en-US" dirty="0" smtClean="0"/>
              <a:t>Try to get their way through bullying and intimidation</a:t>
            </a:r>
          </a:p>
          <a:p>
            <a:pPr lvl="1"/>
            <a:r>
              <a:rPr lang="en-US" b="1" dirty="0" smtClean="0"/>
              <a:t>Assertive-</a:t>
            </a:r>
          </a:p>
          <a:p>
            <a:pPr lvl="2"/>
            <a:r>
              <a:rPr lang="en-US" dirty="0" smtClean="0"/>
              <a:t>Involves expressing thoughts and feelings clearly and directly but without hurting others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ACTIVE LISTENING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Paying close attention to what someone is saying and communicating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TECHNIQUES FOR ACTIVE LISTENING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1-  </a:t>
            </a:r>
            <a:r>
              <a:rPr lang="en-US" b="1" dirty="0" smtClean="0"/>
              <a:t>Reflective listening-</a:t>
            </a:r>
          </a:p>
          <a:p>
            <a:pPr lvl="1"/>
            <a:r>
              <a:rPr lang="en-US" dirty="0" smtClean="0"/>
              <a:t>You rephrase or summarize what the other person said</a:t>
            </a:r>
          </a:p>
          <a:p>
            <a:r>
              <a:rPr lang="en-US" dirty="0" smtClean="0"/>
              <a:t>2-  </a:t>
            </a:r>
            <a:r>
              <a:rPr lang="en-US" b="1" dirty="0" smtClean="0"/>
              <a:t>Clarifying-</a:t>
            </a:r>
          </a:p>
          <a:p>
            <a:pPr lvl="1"/>
            <a:r>
              <a:rPr lang="en-US" dirty="0" smtClean="0"/>
              <a:t>Involves asking the speaker what he/she thinks or feels about the situation being discussed</a:t>
            </a:r>
          </a:p>
          <a:p>
            <a:r>
              <a:rPr lang="en-US" dirty="0" smtClean="0"/>
              <a:t>3-  </a:t>
            </a:r>
            <a:r>
              <a:rPr lang="en-US" b="1" dirty="0" smtClean="0"/>
              <a:t>Encouraging-</a:t>
            </a:r>
          </a:p>
          <a:p>
            <a:pPr lvl="1"/>
            <a:r>
              <a:rPr lang="en-US" dirty="0" smtClean="0"/>
              <a:t>You encourage the speaker when you signal that you are interested and involved</a:t>
            </a:r>
          </a:p>
          <a:p>
            <a:r>
              <a:rPr lang="en-US" dirty="0" smtClean="0"/>
              <a:t>4-  </a:t>
            </a:r>
            <a:r>
              <a:rPr lang="en-US" b="1" dirty="0" smtClean="0"/>
              <a:t>Empathizing-</a:t>
            </a:r>
          </a:p>
          <a:p>
            <a:pPr lvl="1"/>
            <a:r>
              <a:rPr lang="en-US" dirty="0" smtClean="0"/>
              <a:t>You are able to imagine and understand how someone else feels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BODY LANGUAGE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dirty="0" smtClean="0"/>
              <a:t>Nonverbal communication through gestures, facial expressions, behaviors, and posture</a:t>
            </a:r>
            <a:endParaRPr lang="en-US" dirty="0"/>
          </a:p>
        </p:txBody>
      </p:sp>
      <p:pic>
        <p:nvPicPr>
          <p:cNvPr id="1026" name="Picture 2" descr="C:\Users\Owner\Downloads\body_langu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26670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Owner\Downloads\body-langu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048000"/>
            <a:ext cx="44958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5 EXAMPLES TO ELIMINATING COMMUNICATION BARRIERS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Image and identify issues-</a:t>
            </a:r>
          </a:p>
          <a:p>
            <a:pPr lvl="1"/>
            <a:r>
              <a:rPr lang="en-US" dirty="0" smtClean="0"/>
              <a:t>Know who you are</a:t>
            </a:r>
          </a:p>
          <a:p>
            <a:r>
              <a:rPr lang="en-US" b="1" dirty="0" smtClean="0"/>
              <a:t>Unrealistic expectations-</a:t>
            </a:r>
          </a:p>
          <a:p>
            <a:pPr lvl="1"/>
            <a:r>
              <a:rPr lang="en-US" dirty="0" smtClean="0"/>
              <a:t>Avoid imposing unrealistic expectations on your listener</a:t>
            </a:r>
          </a:p>
          <a:p>
            <a:r>
              <a:rPr lang="en-US" b="1" dirty="0" smtClean="0"/>
              <a:t>Lack of trust-</a:t>
            </a:r>
          </a:p>
          <a:p>
            <a:pPr lvl="1"/>
            <a:r>
              <a:rPr lang="en-US" dirty="0" smtClean="0"/>
              <a:t>If you don’t trust, don’t tell</a:t>
            </a:r>
          </a:p>
          <a:p>
            <a:r>
              <a:rPr lang="en-US" b="1" dirty="0" smtClean="0"/>
              <a:t>Prejudice-</a:t>
            </a:r>
          </a:p>
          <a:p>
            <a:pPr lvl="1"/>
            <a:r>
              <a:rPr lang="en-US" dirty="0" smtClean="0"/>
              <a:t>Prevents a person from having an open mind</a:t>
            </a:r>
          </a:p>
          <a:p>
            <a:r>
              <a:rPr lang="en-US" b="1" dirty="0" smtClean="0"/>
              <a:t>Gender stereotyping-</a:t>
            </a:r>
          </a:p>
          <a:p>
            <a:pPr lvl="1"/>
            <a:r>
              <a:rPr lang="en-US" dirty="0" smtClean="0"/>
              <a:t>Don’t assume an exaggerated belief about people of a certain gender (ex:  all males like sports, all females like to cook)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</TotalTime>
  <Words>575</Words>
  <Application>Microsoft Office PowerPoint</Application>
  <PresentationFormat>On-screen Show (4:3)</PresentationFormat>
  <Paragraphs>110</Paragraphs>
  <Slides>17</Slides>
  <Notes>17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FOUNDATIONS OF HEALTHY RELATIONSHIPS</vt:lpstr>
      <vt:lpstr>RELATIONSHIPS</vt:lpstr>
      <vt:lpstr>THE THREE C’s OF HEALTHY RELATIONSHIPS</vt:lpstr>
      <vt:lpstr>Slide 4</vt:lpstr>
      <vt:lpstr>COMMUNICATION IS CRITICAL TO HEALTHY RELATIONSHIPS</vt:lpstr>
      <vt:lpstr>ACTIVE LISTENING</vt:lpstr>
      <vt:lpstr>TECHNIQUES FOR ACTIVE LISTENING</vt:lpstr>
      <vt:lpstr>BODY LANGUAGE</vt:lpstr>
      <vt:lpstr>5 EXAMPLES TO ELIMINATING COMMUNICATION BARRIERS</vt:lpstr>
      <vt:lpstr>CONSTRUCTIVE CRITICISM</vt:lpstr>
      <vt:lpstr>RESOLVING CONFLICT</vt:lpstr>
      <vt:lpstr>Slide 12</vt:lpstr>
      <vt:lpstr>Slide 13</vt:lpstr>
      <vt:lpstr>COMMON CAUSES OF CONFLICTS:</vt:lpstr>
      <vt:lpstr>CONFLICT RESOLUTION</vt:lpstr>
      <vt:lpstr>NEGOTIATION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HEALTHY RELATIONSHIPS</dc:title>
  <dc:creator>Owner</dc:creator>
  <cp:lastModifiedBy>kparker</cp:lastModifiedBy>
  <cp:revision>16</cp:revision>
  <dcterms:created xsi:type="dcterms:W3CDTF">2009-08-15T23:22:10Z</dcterms:created>
  <dcterms:modified xsi:type="dcterms:W3CDTF">2010-07-03T23:37:49Z</dcterms:modified>
</cp:coreProperties>
</file>