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4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7AE7E-5D12-46F4-B4D5-73A7AB90659B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FE230-E49B-4208-B2BF-4FB8005CC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E230-E49B-4208-B2BF-4FB8005CCD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7D14B2-5C59-4468-859F-D1732C1051C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272718-B378-46E5-A0C4-1E511C508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3\Working%20For%20A%20Living%20and%20Stressed%20Out%20!!.mpg" TargetMode="Externa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MENTAL / EMOTIONAL HEALTH</a:t>
            </a:r>
            <a:endParaRPr lang="en-US" sz="4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 smtClean="0"/>
              <a:t>Emotions-</a:t>
            </a:r>
          </a:p>
          <a:p>
            <a:endParaRPr lang="en-US" dirty="0" smtClean="0"/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Signals that tell your mind and body how to react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 smtClean="0">
                <a:solidFill>
                  <a:schemeClr val="accent4">
                    <a:lumMod val="75000"/>
                  </a:schemeClr>
                </a:solidFill>
              </a:rPr>
              <a:t>Hormone-</a:t>
            </a:r>
          </a:p>
          <a:p>
            <a:endParaRPr lang="en-US" sz="4000" b="1" i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</a:rPr>
              <a:t>A chemical secreted by your glands that regulates the activities of different body cells</a:t>
            </a:r>
            <a:endParaRPr lang="en-US" sz="3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 smtClean="0">
                <a:solidFill>
                  <a:srgbClr val="FF0000"/>
                </a:solidFill>
              </a:rPr>
              <a:t>Empathy-</a:t>
            </a:r>
          </a:p>
          <a:p>
            <a:endParaRPr lang="en-US" sz="4000" b="1" i="1" u="sng" dirty="0" smtClean="0">
              <a:solidFill>
                <a:srgbClr val="FF0000"/>
              </a:solidFill>
            </a:endParaRPr>
          </a:p>
          <a:p>
            <a:pPr lvl="2"/>
            <a:r>
              <a:rPr lang="en-US" sz="3400" dirty="0" smtClean="0">
                <a:solidFill>
                  <a:srgbClr val="FF0000"/>
                </a:solidFill>
              </a:rPr>
              <a:t>The ability to imagine and understand how someone else feels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 smtClean="0"/>
              <a:t>Hostility-</a:t>
            </a:r>
          </a:p>
          <a:p>
            <a:endParaRPr lang="en-US" sz="4000" b="1" i="1" u="sng" dirty="0" smtClean="0"/>
          </a:p>
          <a:p>
            <a:pPr lvl="2"/>
            <a:r>
              <a:rPr lang="en-US" sz="3400" dirty="0" smtClean="0"/>
              <a:t>The intentional use of unfriendly or offensive behavior</a:t>
            </a:r>
            <a:endParaRPr lang="en-US" sz="3400" dirty="0"/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u="sng" dirty="0" smtClean="0">
                <a:solidFill>
                  <a:srgbClr val="00B0F0"/>
                </a:solidFill>
              </a:rPr>
              <a:t>Managing Difficult Emotions</a:t>
            </a:r>
          </a:p>
          <a:p>
            <a:pPr algn="ctr"/>
            <a:endParaRPr lang="en-US" sz="3600" b="1" i="1" u="sng" dirty="0" smtClean="0">
              <a:solidFill>
                <a:srgbClr val="00B0F0"/>
              </a:solidFill>
            </a:endParaRPr>
          </a:p>
          <a:p>
            <a:r>
              <a:rPr lang="en-US" sz="2400" b="1" u="sng" dirty="0" smtClean="0">
                <a:solidFill>
                  <a:srgbClr val="00B0F0"/>
                </a:solidFill>
              </a:rPr>
              <a:t>Defense Mechanisms-  </a:t>
            </a:r>
            <a:r>
              <a:rPr lang="en-US" sz="2400" b="1" dirty="0" smtClean="0">
                <a:solidFill>
                  <a:srgbClr val="00B0F0"/>
                </a:solidFill>
              </a:rPr>
              <a:t>mental processes that protect individuals from strong or stressful emotions and situations</a:t>
            </a:r>
          </a:p>
          <a:p>
            <a:endParaRPr lang="en-US" sz="2400" b="1" dirty="0" smtClean="0">
              <a:solidFill>
                <a:srgbClr val="00B0F0"/>
              </a:solidFill>
            </a:endParaRPr>
          </a:p>
          <a:p>
            <a:r>
              <a:rPr lang="en-US" sz="2400" b="1" u="sng" dirty="0" smtClean="0">
                <a:solidFill>
                  <a:srgbClr val="00B0F0"/>
                </a:solidFill>
              </a:rPr>
              <a:t>Suppression</a:t>
            </a:r>
            <a:r>
              <a:rPr lang="en-US" sz="2400" b="1" dirty="0" smtClean="0">
                <a:solidFill>
                  <a:srgbClr val="00B0F0"/>
                </a:solidFill>
              </a:rPr>
              <a:t>-  holding back or restraining 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/>
              <a:t>STRESS</a:t>
            </a:r>
          </a:p>
          <a:p>
            <a:pPr algn="ctr"/>
            <a:endParaRPr lang="en-US" sz="4400" b="1" u="sng" dirty="0" smtClean="0"/>
          </a:p>
          <a:p>
            <a:r>
              <a:rPr lang="en-US" sz="3200" dirty="0" smtClean="0"/>
              <a:t>The reaction of the body and mind to everyday challenges and demands</a:t>
            </a:r>
            <a:endParaRPr lang="en-US" sz="3200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Owner\Downloads\stress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8442279" cy="62122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Working For A Living and Stressed Out !!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14400" y="338138"/>
            <a:ext cx="7239000" cy="5605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u="sng" dirty="0" smtClean="0"/>
              <a:t>WHAT CAUSES STRESS??</a:t>
            </a:r>
          </a:p>
          <a:p>
            <a:endParaRPr lang="en-US" b="1" dirty="0" smtClean="0"/>
          </a:p>
          <a:p>
            <a:r>
              <a:rPr lang="en-US" b="1" dirty="0" smtClean="0"/>
              <a:t>Biological stressors-  </a:t>
            </a:r>
            <a:r>
              <a:rPr lang="en-US" dirty="0" smtClean="0"/>
              <a:t>illness, disabilities, or injuries</a:t>
            </a:r>
          </a:p>
          <a:p>
            <a:r>
              <a:rPr lang="en-US" b="1" dirty="0" smtClean="0"/>
              <a:t>Environmental stressors-  </a:t>
            </a:r>
            <a:r>
              <a:rPr lang="en-US" dirty="0" smtClean="0"/>
              <a:t>poverty, pollution, crowding, noise, or natural disasters</a:t>
            </a:r>
          </a:p>
          <a:p>
            <a:r>
              <a:rPr lang="en-US" b="1" dirty="0" smtClean="0"/>
              <a:t>Cognitive / thinking stressors-</a:t>
            </a:r>
            <a:r>
              <a:rPr lang="en-US" dirty="0" smtClean="0"/>
              <a:t>the way you perceive a situation or how it affects you and the world around you</a:t>
            </a:r>
          </a:p>
          <a:p>
            <a:r>
              <a:rPr lang="en-US" b="1" dirty="0" smtClean="0"/>
              <a:t>Personal behavior stressors-  </a:t>
            </a:r>
            <a:r>
              <a:rPr lang="en-US" dirty="0" smtClean="0"/>
              <a:t>negative reactions in the body and mind caused by using tobacco, alcohol, or other drugs or lack of physical activity</a:t>
            </a:r>
          </a:p>
          <a:p>
            <a:r>
              <a:rPr lang="en-US" b="1" dirty="0" smtClean="0"/>
              <a:t>Life situation stressors-  </a:t>
            </a:r>
            <a:r>
              <a:rPr lang="en-US" dirty="0" smtClean="0"/>
              <a:t>the death of a pet, the separation or divorce of parents, or having trouble in relationships with peers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Owner\Downloads\hurricane-katrina-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364586"/>
            <a:ext cx="8374691" cy="58838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Mental / Emotional Health</a:t>
            </a:r>
          </a:p>
          <a:p>
            <a:pPr lvl="2"/>
            <a:r>
              <a:rPr lang="en-US" b="1" dirty="0" smtClean="0"/>
              <a:t>The ability to accept yourself and others, adapt to and manage emotions, and deal with the demands and challenges you meet in life.</a:t>
            </a:r>
            <a:endParaRPr lang="en-US" b="1" dirty="0"/>
          </a:p>
        </p:txBody>
      </p:sp>
      <p:pic>
        <p:nvPicPr>
          <p:cNvPr id="1026" name="Picture 2" descr="C:\Users\Owner\Downloads\protectheal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09800"/>
            <a:ext cx="6400800" cy="449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Owner\Downloads\Dorothy Chiles, Grandchildren, Death Be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04480"/>
            <a:ext cx="7315200" cy="43771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Owner\Downloads\macommons-funeral0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781800" cy="4876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u="sng" dirty="0" smtClean="0"/>
              <a:t>What’s the Body’s Stress Response??</a:t>
            </a:r>
          </a:p>
          <a:p>
            <a:endParaRPr lang="en-US" sz="3200" dirty="0" smtClean="0"/>
          </a:p>
          <a:p>
            <a:r>
              <a:rPr lang="en-US" sz="2400" dirty="0" smtClean="0"/>
              <a:t>Alarm-  body and mind go on high alert</a:t>
            </a:r>
          </a:p>
          <a:p>
            <a:endParaRPr lang="en-US" sz="2400" dirty="0" smtClean="0"/>
          </a:p>
          <a:p>
            <a:r>
              <a:rPr lang="en-US" sz="2400" dirty="0" smtClean="0"/>
              <a:t>Resistance-  body adapts to the rush created by alarm, and reacts to the stressor</a:t>
            </a:r>
          </a:p>
          <a:p>
            <a:endParaRPr lang="en-US" sz="2400" dirty="0" smtClean="0"/>
          </a:p>
          <a:p>
            <a:r>
              <a:rPr lang="en-US" sz="2400" dirty="0" smtClean="0"/>
              <a:t>Fatigue-  a tired feeling takes over that lowers your level of activity</a:t>
            </a:r>
          </a:p>
          <a:p>
            <a:endParaRPr lang="en-US" sz="3200" dirty="0" smtClean="0"/>
          </a:p>
          <a:p>
            <a:endParaRPr lang="en-US" sz="4000" b="1" u="sng" dirty="0"/>
          </a:p>
        </p:txBody>
      </p:sp>
    </p:spTree>
  </p:cSld>
  <p:clrMapOvr>
    <a:masterClrMapping/>
  </p:clrMapOvr>
  <p:transition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Physical Effects of Stress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HEADACHE</a:t>
            </a:r>
          </a:p>
          <a:p>
            <a:pPr algn="ctr">
              <a:buNone/>
            </a:pPr>
            <a:endParaRPr lang="en-US" sz="4000" b="1" u="sng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Owner\Downloads\migraine-headac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828800"/>
            <a:ext cx="4114800" cy="4191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ASTHMA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Owner\Downloads\asthm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066800"/>
            <a:ext cx="4343400" cy="4267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HIGH BLOOD PRESSURE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Owner\Downloads\20070416_bloodpress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05000"/>
            <a:ext cx="6019800" cy="381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WEAKENED IMMUNE SYSTEM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Owner\Downloads\nm-time-080903-mn-t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828800"/>
            <a:ext cx="7848600" cy="4572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u="sng" dirty="0" smtClean="0">
                <a:solidFill>
                  <a:schemeClr val="tx2"/>
                </a:solidFill>
              </a:rPr>
              <a:t>Mental / Emotional and Social effects of stress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DIFFICULTY CONCENTRATING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MOOD SWINGS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RISKS OF SUBSTANCE ABUSE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Owner\Downloads\_41923800_smoking_pa_203b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869" y="609600"/>
            <a:ext cx="8032531" cy="55626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How can you take control </a:t>
            </a:r>
            <a:r>
              <a:rPr lang="en-US" sz="3200" b="1" u="sng" smtClean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sz="3200" b="1" u="sng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stress??</a:t>
            </a:r>
          </a:p>
          <a:p>
            <a:pPr algn="ctr"/>
            <a:endParaRPr lang="en-US" sz="32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Engage in physical activity</a:t>
            </a:r>
          </a:p>
          <a:p>
            <a:pPr>
              <a:buNone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Look for support among your friends and family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Find a hobby or activity that relaxes you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Avoid using tobacco, alcohol, and other drugs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Characteristics of Good Mental / Emotional Health</a:t>
            </a:r>
          </a:p>
          <a:p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Positive Self-Esteem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Sense of Belonging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Sense of Purpose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Positive Outlook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Autonomy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accent3"/>
                </a:solidFill>
              </a:rPr>
              <a:t>Hierarchy of Needs</a:t>
            </a:r>
          </a:p>
          <a:p>
            <a:pPr algn="ctr"/>
            <a:endParaRPr lang="en-US" sz="3200" b="1" u="sng" dirty="0" smtClean="0">
              <a:solidFill>
                <a:schemeClr val="accent3"/>
              </a:solidFill>
            </a:endParaRPr>
          </a:p>
          <a:p>
            <a:r>
              <a:rPr lang="en-US" b="1" dirty="0" smtClean="0">
                <a:solidFill>
                  <a:schemeClr val="accent3"/>
                </a:solidFill>
              </a:rPr>
              <a:t>Level 1- Physical – </a:t>
            </a:r>
            <a:r>
              <a:rPr lang="en-US" dirty="0" smtClean="0">
                <a:solidFill>
                  <a:schemeClr val="accent3"/>
                </a:solidFill>
              </a:rPr>
              <a:t>need to satisfy basic needs of hunger, thirst, sleep, and shelter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Level 2- Safety- </a:t>
            </a:r>
            <a:r>
              <a:rPr lang="en-US" dirty="0" smtClean="0">
                <a:solidFill>
                  <a:schemeClr val="accent3"/>
                </a:solidFill>
              </a:rPr>
              <a:t>need to be secure from danger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Level 3- Belonging-</a:t>
            </a:r>
            <a:r>
              <a:rPr lang="en-US" dirty="0" smtClean="0">
                <a:solidFill>
                  <a:schemeClr val="accent3"/>
                </a:solidFill>
              </a:rPr>
              <a:t> need to love and be loved, need to belong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Level4- Feeling Recognized- </a:t>
            </a:r>
            <a:r>
              <a:rPr lang="en-US" dirty="0" smtClean="0">
                <a:solidFill>
                  <a:schemeClr val="accent3"/>
                </a:solidFill>
              </a:rPr>
              <a:t>Need to achieve, need to be recognized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Level 5- Reaching Potential- </a:t>
            </a:r>
            <a:r>
              <a:rPr lang="en-US" dirty="0" smtClean="0">
                <a:solidFill>
                  <a:schemeClr val="accent3"/>
                </a:solidFill>
              </a:rPr>
              <a:t>need for self- actualization</a:t>
            </a:r>
            <a:endParaRPr lang="en-US" b="1" dirty="0" smtClean="0">
              <a:solidFill>
                <a:schemeClr val="accent3"/>
              </a:solidFill>
            </a:endParaRPr>
          </a:p>
          <a:p>
            <a:endParaRPr lang="en-U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7030A0"/>
                </a:solidFill>
              </a:rPr>
              <a:t>Personality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A complex set of characteristics that makes you unique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Owner\Downloads\personality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19400"/>
            <a:ext cx="8229600" cy="3886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Your Personal Identity</a:t>
            </a:r>
          </a:p>
          <a:p>
            <a:endParaRPr lang="en-US" dirty="0" smtClean="0"/>
          </a:p>
          <a:p>
            <a:r>
              <a:rPr lang="en-US" dirty="0" smtClean="0"/>
              <a:t>Your interests</a:t>
            </a:r>
          </a:p>
          <a:p>
            <a:r>
              <a:rPr lang="en-US" dirty="0" smtClean="0"/>
              <a:t>Your likes and dislikes</a:t>
            </a:r>
          </a:p>
          <a:p>
            <a:r>
              <a:rPr lang="en-US" dirty="0" smtClean="0"/>
              <a:t>Your talents and abilities</a:t>
            </a:r>
          </a:p>
          <a:p>
            <a:r>
              <a:rPr lang="en-US" dirty="0" smtClean="0"/>
              <a:t>Your values and beliefs</a:t>
            </a:r>
          </a:p>
          <a:p>
            <a:r>
              <a:rPr lang="en-US" dirty="0" smtClean="0"/>
              <a:t>Your goals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FFC000"/>
                </a:solidFill>
              </a:rPr>
              <a:t>Developmental </a:t>
            </a:r>
            <a:r>
              <a:rPr lang="en-US" sz="4000" b="1" u="sng" dirty="0" err="1" smtClean="0">
                <a:solidFill>
                  <a:srgbClr val="FFC000"/>
                </a:solidFill>
              </a:rPr>
              <a:t>Assests</a:t>
            </a:r>
            <a:endParaRPr lang="en-US" sz="4000" b="1" u="sng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the building blocks of development that help young people grow up as healthy, caring, and responsible individuals</a:t>
            </a:r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Constructive Criticism</a:t>
            </a:r>
          </a:p>
          <a:p>
            <a:endParaRPr lang="en-US" sz="4000" b="1" u="sng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Non-hostile comments that point out problems and encourage improvement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Owner\Downloads\criticism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228600"/>
            <a:ext cx="8821907" cy="6477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</TotalTime>
  <Words>484</Words>
  <Application>Microsoft Office PowerPoint</Application>
  <PresentationFormat>On-screen Show (4:3)</PresentationFormat>
  <Paragraphs>123</Paragraphs>
  <Slides>29</Slides>
  <Notes>29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Aspect</vt:lpstr>
      <vt:lpstr>MENTAL / EMOTIONAL HEALTH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/ EMOTIONAL HEALTH</dc:title>
  <dc:creator>Owner</dc:creator>
  <cp:lastModifiedBy>kparker</cp:lastModifiedBy>
  <cp:revision>23</cp:revision>
  <dcterms:created xsi:type="dcterms:W3CDTF">2009-08-09T00:31:58Z</dcterms:created>
  <dcterms:modified xsi:type="dcterms:W3CDTF">2010-11-17T17:55:55Z</dcterms:modified>
</cp:coreProperties>
</file>