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83" r:id="rId4"/>
    <p:sldId id="258" r:id="rId5"/>
    <p:sldId id="278" r:id="rId6"/>
    <p:sldId id="279" r:id="rId7"/>
    <p:sldId id="280" r:id="rId8"/>
    <p:sldId id="259" r:id="rId9"/>
    <p:sldId id="260" r:id="rId10"/>
    <p:sldId id="261" r:id="rId11"/>
    <p:sldId id="262" r:id="rId12"/>
    <p:sldId id="263" r:id="rId13"/>
    <p:sldId id="281" r:id="rId14"/>
    <p:sldId id="28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93" r:id="rId23"/>
    <p:sldId id="284" r:id="rId24"/>
    <p:sldId id="273" r:id="rId25"/>
    <p:sldId id="289" r:id="rId26"/>
    <p:sldId id="290" r:id="rId27"/>
    <p:sldId id="294" r:id="rId28"/>
    <p:sldId id="277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4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62308-6280-42DB-9DCE-3F517915CC08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1664D-E123-4584-86EE-A513EF426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664D-E123-4584-86EE-A513EF426D7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FD3E-2DB2-406D-ADB2-86DF64BC31DF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28E4E9-7FA7-4F02-8D75-953B218B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FD3E-2DB2-406D-ADB2-86DF64BC31DF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E4E9-7FA7-4F02-8D75-953B218B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A28E4E9-7FA7-4F02-8D75-953B218B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FD3E-2DB2-406D-ADB2-86DF64BC31DF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FD3E-2DB2-406D-ADB2-86DF64BC31DF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A28E4E9-7FA7-4F02-8D75-953B218B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FD3E-2DB2-406D-ADB2-86DF64BC31DF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28E4E9-7FA7-4F02-8D75-953B218B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DF3FD3E-2DB2-406D-ADB2-86DF64BC31DF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E4E9-7FA7-4F02-8D75-953B218B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FD3E-2DB2-406D-ADB2-86DF64BC31DF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A28E4E9-7FA7-4F02-8D75-953B218B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FD3E-2DB2-406D-ADB2-86DF64BC31DF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A28E4E9-7FA7-4F02-8D75-953B218B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FD3E-2DB2-406D-ADB2-86DF64BC31DF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28E4E9-7FA7-4F02-8D75-953B218B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28E4E9-7FA7-4F02-8D75-953B218B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FD3E-2DB2-406D-ADB2-86DF64BC31DF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A28E4E9-7FA7-4F02-8D75-953B218B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DF3FD3E-2DB2-406D-ADB2-86DF64BC31DF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DF3FD3E-2DB2-406D-ADB2-86DF64BC31DF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28E4E9-7FA7-4F02-8D75-953B218B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parker\Desktop\Health\Unit%201\YouTube-%20Going%20to%20Extremes%20-%20Beauty%20Today.mpg" TargetMode="Externa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b="1" u="sng" dirty="0" smtClean="0"/>
              <a:t>Health/Wellness</a:t>
            </a:r>
            <a:endParaRPr lang="en-US" b="1" u="sng" dirty="0"/>
          </a:p>
        </p:txBody>
      </p:sp>
      <p:pic>
        <p:nvPicPr>
          <p:cNvPr id="1026" name="Picture 2" descr="C:\Users\Owner\Downloads\medical_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81200"/>
            <a:ext cx="4216400" cy="4191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Key to wellness??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Prevention-  practicing health and safety habits to remain free of disease and injury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5842" name="Picture 2" descr="C:\Users\Owner\Downloads\feature_prevention1-ti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667000"/>
            <a:ext cx="66294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HEALTH EDUCATION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569471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providing of accurate health information to help people make healthy choices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Owner\AppData\Local\Microsoft\Windows\Temporary Internet Files\Content.IE5\DYKZTG04\MCj039811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48000"/>
            <a:ext cx="1698625" cy="2179638"/>
          </a:xfrm>
          <a:prstGeom prst="rect">
            <a:avLst/>
          </a:prstGeom>
          <a:noFill/>
        </p:spPr>
      </p:pic>
      <p:pic>
        <p:nvPicPr>
          <p:cNvPr id="2051" name="Picture 3" descr="C:\Users\Owner\AppData\Local\Microsoft\Windows\Temporary Internet Files\Content.IE5\0F5UI1G8\MCj039810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971800"/>
            <a:ext cx="1766888" cy="21669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C000"/>
                </a:solidFill>
              </a:rPr>
              <a:t>Your Health Habits ??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39737" y="1596457"/>
            <a:ext cx="8229600" cy="4334634"/>
          </a:xfrm>
        </p:spPr>
        <p:txBody>
          <a:bodyPr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C:\Users\Owner\AppData\Local\Microsoft\Windows\Temporary Internet Files\Content.IE5\FAA1J310\MCj044052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90800"/>
            <a:ext cx="762000" cy="1751490"/>
          </a:xfrm>
          <a:prstGeom prst="rect">
            <a:avLst/>
          </a:prstGeom>
          <a:noFill/>
        </p:spPr>
      </p:pic>
      <p:pic>
        <p:nvPicPr>
          <p:cNvPr id="3075" name="Picture 3" descr="C:\Users\Owner\AppData\Local\Microsoft\Windows\Temporary Internet Files\Content.IE5\YGOR9WLT\MCj029095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971800"/>
            <a:ext cx="1692275" cy="1042988"/>
          </a:xfrm>
          <a:prstGeom prst="rect">
            <a:avLst/>
          </a:prstGeom>
          <a:noFill/>
        </p:spPr>
      </p:pic>
      <p:pic>
        <p:nvPicPr>
          <p:cNvPr id="3076" name="Picture 4" descr="C:\Users\Owner\AppData\Local\Microsoft\Windows\Temporary Internet Files\Content.IE5\FAA1J310\MPj04307920000[1]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00600" y="2362200"/>
            <a:ext cx="3017520" cy="2251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BAD EATING HABITS??</a:t>
            </a:r>
            <a:br>
              <a:rPr lang="en-US" b="1" u="sng" dirty="0" smtClean="0">
                <a:solidFill>
                  <a:schemeClr val="tx1"/>
                </a:solidFill>
              </a:rPr>
            </a:br>
            <a:r>
              <a:rPr lang="en-US" b="1" u="sng" dirty="0" smtClean="0">
                <a:solidFill>
                  <a:schemeClr val="tx1"/>
                </a:solidFill>
              </a:rPr>
              <a:t>LACK OF EXERCISE??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65538" name="Picture 2" descr="C:\Users\Owner\Downloads\mcdonalds-ki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3810000" cy="4267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5539" name="Picture 3" descr="C:\Users\Owner\Downloads\lazy_surf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752600"/>
            <a:ext cx="3962400" cy="4267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HOW HEALTHY ARE YOU?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/>
              <a:t>QUIZ ON PHYSICAL HEALTH</a:t>
            </a:r>
          </a:p>
          <a:p>
            <a:endParaRPr lang="en-US" b="1" i="1" dirty="0" smtClean="0"/>
          </a:p>
          <a:p>
            <a:endParaRPr lang="en-US" b="1" i="1" dirty="0" smtClean="0"/>
          </a:p>
          <a:p>
            <a:r>
              <a:rPr lang="en-US" b="1" i="1" dirty="0" smtClean="0"/>
              <a:t>QUIZ ON MENTAL HEALTH</a:t>
            </a:r>
          </a:p>
          <a:p>
            <a:endParaRPr lang="en-US" b="1" i="1" dirty="0" smtClean="0"/>
          </a:p>
          <a:p>
            <a:endParaRPr lang="en-US" b="1" i="1" dirty="0" smtClean="0"/>
          </a:p>
          <a:p>
            <a:r>
              <a:rPr lang="en-US" b="1" i="1" dirty="0" smtClean="0"/>
              <a:t>QUIZ ON SOCIAL HEALTH</a:t>
            </a:r>
            <a:endParaRPr lang="en-US" b="1" i="1" dirty="0"/>
          </a:p>
        </p:txBody>
      </p:sp>
    </p:spTree>
  </p:cSld>
  <p:clrMapOvr>
    <a:masterClrMapping/>
  </p:clrMapOvr>
  <p:transition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Health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1- I eat breakfast everyday</a:t>
            </a:r>
          </a:p>
          <a:p>
            <a:r>
              <a:rPr lang="en-US" dirty="0" smtClean="0"/>
              <a:t>2- I eat what I believe to be a well-balanced diet.</a:t>
            </a:r>
          </a:p>
          <a:p>
            <a:r>
              <a:rPr lang="en-US" dirty="0" smtClean="0"/>
              <a:t>3-I choose healthy snacks that are low in sugar and salt.</a:t>
            </a:r>
          </a:p>
          <a:p>
            <a:r>
              <a:rPr lang="en-US" dirty="0" smtClean="0"/>
              <a:t>4- I get at least 8 hours of sleep each night.</a:t>
            </a:r>
          </a:p>
          <a:p>
            <a:r>
              <a:rPr lang="en-US" dirty="0" smtClean="0"/>
              <a:t>5- I exercise regularly</a:t>
            </a:r>
          </a:p>
          <a:p>
            <a:r>
              <a:rPr lang="en-US" dirty="0" smtClean="0"/>
              <a:t>6- I do not use tobacco</a:t>
            </a:r>
          </a:p>
          <a:p>
            <a:r>
              <a:rPr lang="en-US" dirty="0" smtClean="0"/>
              <a:t>7- I do not use alcohol or drugs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8- I brush and floss my teeth daily</a:t>
            </a:r>
          </a:p>
          <a:p>
            <a:r>
              <a:rPr lang="en-US" dirty="0" smtClean="0"/>
              <a:t>9- I am within 5 pounds of my ideal weight</a:t>
            </a:r>
          </a:p>
          <a:p>
            <a:r>
              <a:rPr lang="en-US" dirty="0" smtClean="0"/>
              <a:t>10-I usually feel good and have plenty of energy.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 point for yes </a:t>
            </a:r>
          </a:p>
          <a:p>
            <a:r>
              <a:rPr lang="en-US" dirty="0" smtClean="0"/>
              <a:t>Score: 9-10 = very good</a:t>
            </a:r>
          </a:p>
          <a:p>
            <a:r>
              <a:rPr lang="en-US" dirty="0" smtClean="0"/>
              <a:t>          6-8   =  good</a:t>
            </a:r>
          </a:p>
          <a:p>
            <a:r>
              <a:rPr lang="en-US" dirty="0" smtClean="0"/>
              <a:t>          4-5   =  fair</a:t>
            </a:r>
          </a:p>
          <a:p>
            <a:r>
              <a:rPr lang="en-US" dirty="0" smtClean="0"/>
              <a:t>          0-4   =  needs work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1-  I have a variety of interests and enjoy learning new things</a:t>
            </a:r>
          </a:p>
          <a:p>
            <a:r>
              <a:rPr lang="en-US" dirty="0" smtClean="0"/>
              <a:t>2-  I can laugh easily </a:t>
            </a:r>
          </a:p>
          <a:p>
            <a:r>
              <a:rPr lang="en-US" dirty="0" smtClean="0"/>
              <a:t>3-  I like to be alone sometimes</a:t>
            </a:r>
          </a:p>
          <a:p>
            <a:r>
              <a:rPr lang="en-US" dirty="0" smtClean="0"/>
              <a:t>4-  I can name several things I do well</a:t>
            </a:r>
          </a:p>
          <a:p>
            <a:r>
              <a:rPr lang="en-US" dirty="0" smtClean="0"/>
              <a:t>5-  I can name at least two reasons why people like me</a:t>
            </a:r>
          </a:p>
          <a:p>
            <a:r>
              <a:rPr lang="en-US" dirty="0" smtClean="0"/>
              <a:t>6-  I can say no to other people without feeling guilty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7-  I can express my thoughts and feelings to others</a:t>
            </a:r>
          </a:p>
          <a:p>
            <a:r>
              <a:rPr lang="en-US" dirty="0" smtClean="0"/>
              <a:t>8-  I feel satisfied with my effort if I’ve done my best</a:t>
            </a:r>
          </a:p>
          <a:p>
            <a:r>
              <a:rPr lang="en-US" dirty="0" smtClean="0"/>
              <a:t>9-  I ask for help if I need it</a:t>
            </a:r>
          </a:p>
          <a:p>
            <a:r>
              <a:rPr lang="en-US" dirty="0" smtClean="0"/>
              <a:t>10-  I try to work through my problems and take responsibility for my actions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HEALTH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1-  I meet people easily</a:t>
            </a:r>
          </a:p>
          <a:p>
            <a:r>
              <a:rPr lang="en-US" dirty="0" smtClean="0"/>
              <a:t>2-  I have several close friends</a:t>
            </a:r>
          </a:p>
          <a:p>
            <a:r>
              <a:rPr lang="en-US" dirty="0" smtClean="0"/>
              <a:t>3-  If I have a problem with someone, I try to talk about it and work it out</a:t>
            </a:r>
          </a:p>
          <a:p>
            <a:r>
              <a:rPr lang="en-US" dirty="0" smtClean="0"/>
              <a:t>4-  When working with a group, I can accept other people’s ideas or suggestions</a:t>
            </a:r>
          </a:p>
          <a:p>
            <a:r>
              <a:rPr lang="en-US" dirty="0" smtClean="0"/>
              <a:t>5-  I say no to my friends if they are doing something I do not want to do</a:t>
            </a:r>
          </a:p>
          <a:p>
            <a:r>
              <a:rPr lang="en-US" dirty="0" smtClean="0"/>
              <a:t>6-   I do not talk about others behind their backs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Health?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combination of physical, mental/emotional, and social well-being.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THE HEALTH CONTINUUM: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This continuum spans the complete spectrum of health from chronic disease and premature death to a high level of health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7-  I get along well with several different groups</a:t>
            </a:r>
          </a:p>
          <a:p>
            <a:r>
              <a:rPr lang="en-US" dirty="0" smtClean="0"/>
              <a:t>8-  I continue to take part in an activity after I’ve lost an argument</a:t>
            </a:r>
          </a:p>
          <a:p>
            <a:r>
              <a:rPr lang="en-US" dirty="0" smtClean="0"/>
              <a:t>9-  I accept the differences in my friends and classmates</a:t>
            </a:r>
          </a:p>
          <a:p>
            <a:r>
              <a:rPr lang="en-US" dirty="0" smtClean="0"/>
              <a:t>10-  I enjoy going to different places and having new social experiences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MEDIA AND TECHNOLOGY</a:t>
            </a:r>
            <a:endParaRPr lang="en-US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Radio, television, film, newspapers, magazines, books, and the internet play a powerful role in shaping public opinion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are positives in the Media?</a:t>
            </a:r>
          </a:p>
          <a:p>
            <a:endParaRPr lang="en-US" dirty="0" smtClean="0"/>
          </a:p>
          <a:p>
            <a:r>
              <a:rPr lang="en-US" dirty="0" smtClean="0"/>
              <a:t>Which are negatives in the Media</a:t>
            </a:r>
            <a:r>
              <a:rPr lang="en-US" dirty="0"/>
              <a:t>?</a:t>
            </a:r>
            <a:endParaRPr lang="en-US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ouTube- Going to Extremes - Beauty Today.mpg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25538" y="914400"/>
            <a:ext cx="6858000" cy="518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Owner\Downloads\3069426235_6b10af728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7175"/>
            <a:ext cx="50292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parker\AppData\Local\Temp\Tagheuer Watch Ad Tiger Woods 20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13699"/>
            <a:ext cx="6705600" cy="63157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7391399" cy="620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8600"/>
            <a:ext cx="6781800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12-penn-state-sandusky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668" y="990600"/>
            <a:ext cx="7154332" cy="46828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Bill Gates gives millions to better educate children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Owner\Downloads\bill_gat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27175"/>
            <a:ext cx="45720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RISK BEHAVIORS-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action that can potentially threaten your health or the health of others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The continuum shows that your health can be measured on a sliding scale, with many degrees of health and wellness.  Name three behaviors that would help you move toward the right side.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wner\Downloads\Illness-WellnessContinuum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7315200" cy="4038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amond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ABSTAINING FROM RISKY BEHAVIOR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ABSTINENCE-  avoiding harmful behaviors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Tobacco, alcohol, drugs, and sex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Avoiding high-risk behaviors and choosing friends who do is one of the best ways to achieve and maintain wellness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685800"/>
          </a:xfrm>
        </p:spPr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chemeClr val="tx1"/>
                </a:solidFill>
              </a:rPr>
              <a:t>HOW DO YOU PROMOTE YOUR HEALTH??</a:t>
            </a:r>
            <a:endParaRPr lang="en-US" sz="2800" b="1" i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Owner\AppData\Local\Microsoft\Windows\Temporary Internet Files\Content.IE5\0F5UI1G8\MCj044054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1447800" cy="3165231"/>
          </a:xfrm>
          <a:prstGeom prst="rect">
            <a:avLst/>
          </a:prstGeom>
          <a:noFill/>
        </p:spPr>
      </p:pic>
      <p:pic>
        <p:nvPicPr>
          <p:cNvPr id="1027" name="Picture 3" descr="C:\Users\Owner\AppData\Local\Microsoft\Windows\Temporary Internet Files\Content.IE5\DYKZTG04\MCj044056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438400"/>
            <a:ext cx="1765300" cy="2301986"/>
          </a:xfrm>
          <a:prstGeom prst="rect">
            <a:avLst/>
          </a:prstGeom>
          <a:noFill/>
        </p:spPr>
      </p:pic>
      <p:pic>
        <p:nvPicPr>
          <p:cNvPr id="1028" name="Picture 4" descr="C:\Users\Owner\AppData\Local\Microsoft\Windows\Temporary Internet Files\Content.IE5\0F5UI1G8\MCj0441878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514600"/>
            <a:ext cx="1603375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Physical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wner\Downloads\exercis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7174"/>
            <a:ext cx="5638800" cy="48736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Mental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Owner\Downloads\straight jacke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76400"/>
            <a:ext cx="5715000" cy="4419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Social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Owner\Downloads\social_networ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9744" y="1717675"/>
            <a:ext cx="5588000" cy="4191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What is wellness?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overall state of well-being, or total health.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Achieving wellness requires an ongoing, lifelong commitment to physical, mental/emotional, and social health.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LIFESTYLE FACTORS: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1- get 8-10 hours of sleep each night</a:t>
            </a:r>
          </a:p>
          <a:p>
            <a:r>
              <a:rPr lang="en-US" dirty="0" smtClean="0"/>
              <a:t>2- healthy breakfast</a:t>
            </a:r>
          </a:p>
          <a:p>
            <a:r>
              <a:rPr lang="en-US" dirty="0" smtClean="0"/>
              <a:t>3-physical activity for 20 </a:t>
            </a:r>
            <a:r>
              <a:rPr lang="en-US" dirty="0" err="1" smtClean="0"/>
              <a:t>mins</a:t>
            </a:r>
            <a:r>
              <a:rPr lang="en-US" dirty="0" smtClean="0"/>
              <a:t> a day, three or more day a week</a:t>
            </a:r>
          </a:p>
          <a:p>
            <a:r>
              <a:rPr lang="en-US" dirty="0" smtClean="0"/>
              <a:t>4- maintain a healthy weight</a:t>
            </a:r>
          </a:p>
          <a:p>
            <a:r>
              <a:rPr lang="en-US" dirty="0" smtClean="0"/>
              <a:t>5-avoid tobacco, alcohol, and other drugs</a:t>
            </a:r>
          </a:p>
          <a:p>
            <a:r>
              <a:rPr lang="en-US" dirty="0" smtClean="0"/>
              <a:t>6-manage stress</a:t>
            </a:r>
          </a:p>
          <a:p>
            <a:r>
              <a:rPr lang="en-US" dirty="0" smtClean="0"/>
              <a:t>7- maintain positive relationships</a:t>
            </a:r>
          </a:p>
          <a:p>
            <a:r>
              <a:rPr lang="en-US" dirty="0" smtClean="0"/>
              <a:t>8-practice safe behaviors to prevent injuries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232</TotalTime>
  <Words>689</Words>
  <Application>Microsoft Office PowerPoint</Application>
  <PresentationFormat>On-screen Show (4:3)</PresentationFormat>
  <Paragraphs>127</Paragraphs>
  <Slides>31</Slides>
  <Notes>31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Civic</vt:lpstr>
      <vt:lpstr>Health/Wellness</vt:lpstr>
      <vt:lpstr>What is Health?</vt:lpstr>
      <vt:lpstr>The continuum shows that your health can be measured on a sliding scale, with many degrees of health and wellness.  Name three behaviors that would help you move toward the right side.</vt:lpstr>
      <vt:lpstr>HOW DO YOU PROMOTE YOUR HEALTH??</vt:lpstr>
      <vt:lpstr>Physical</vt:lpstr>
      <vt:lpstr>Mental</vt:lpstr>
      <vt:lpstr>Social</vt:lpstr>
      <vt:lpstr>What is wellness?</vt:lpstr>
      <vt:lpstr>LIFESTYLE FACTORS:</vt:lpstr>
      <vt:lpstr>Key to wellness??</vt:lpstr>
      <vt:lpstr>HEALTH EDUCATION</vt:lpstr>
      <vt:lpstr>Your Health Habits ??</vt:lpstr>
      <vt:lpstr>BAD EATING HABITS?? LACK OF EXERCISE??</vt:lpstr>
      <vt:lpstr>HOW HEALTHY ARE YOU?</vt:lpstr>
      <vt:lpstr>Physical Health</vt:lpstr>
      <vt:lpstr>Slide 16</vt:lpstr>
      <vt:lpstr>MENTAL HEALTH</vt:lpstr>
      <vt:lpstr>Slide 18</vt:lpstr>
      <vt:lpstr>SOCIAL HEALTH</vt:lpstr>
      <vt:lpstr>Slide 20</vt:lpstr>
      <vt:lpstr>MEDIA AND TECHNOLOGY</vt:lpstr>
      <vt:lpstr>Slide 22</vt:lpstr>
      <vt:lpstr>Slide 23</vt:lpstr>
      <vt:lpstr>Slide 24</vt:lpstr>
      <vt:lpstr>Slide 25</vt:lpstr>
      <vt:lpstr>Slide 26</vt:lpstr>
      <vt:lpstr>Slide 27</vt:lpstr>
      <vt:lpstr>Bill Gates gives millions to better educate children</vt:lpstr>
      <vt:lpstr>Slide 29</vt:lpstr>
      <vt:lpstr>ABSTAINING FROM RISKY BEHAVIOR</vt:lpstr>
      <vt:lpstr>Slide 31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Health/Wellness</dc:title>
  <dc:creator>Owner</dc:creator>
  <cp:lastModifiedBy>kparker</cp:lastModifiedBy>
  <cp:revision>36</cp:revision>
  <dcterms:created xsi:type="dcterms:W3CDTF">2009-08-07T13:00:47Z</dcterms:created>
  <dcterms:modified xsi:type="dcterms:W3CDTF">2012-08-15T01:19:58Z</dcterms:modified>
</cp:coreProperties>
</file>