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8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3300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6DACC-7E66-4987-9C7E-5D80F158A652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8A313-2345-442A-A9EB-9BF1E2528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A313-2345-442A-A9EB-9BF1E2528DD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072-59D0-45ED-A6D2-26D948E9DB96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A4143E-566B-4AD2-9A99-883070504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072-59D0-45ED-A6D2-26D948E9DB96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143E-566B-4AD2-9A99-883070504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072-59D0-45ED-A6D2-26D948E9DB96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143E-566B-4AD2-9A99-883070504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072-59D0-45ED-A6D2-26D948E9DB96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A4143E-566B-4AD2-9A99-883070504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072-59D0-45ED-A6D2-26D948E9DB96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143E-566B-4AD2-9A99-8830705046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072-59D0-45ED-A6D2-26D948E9DB96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143E-566B-4AD2-9A99-883070504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072-59D0-45ED-A6D2-26D948E9DB96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A4143E-566B-4AD2-9A99-8830705046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072-59D0-45ED-A6D2-26D948E9DB96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143E-566B-4AD2-9A99-883070504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072-59D0-45ED-A6D2-26D948E9DB96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143E-566B-4AD2-9A99-883070504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072-59D0-45ED-A6D2-26D948E9DB96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143E-566B-4AD2-9A99-883070504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072-59D0-45ED-A6D2-26D948E9DB96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143E-566B-4AD2-9A99-8830705046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970072-59D0-45ED-A6D2-26D948E9DB96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A4143E-566B-4AD2-9A99-8830705046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smtClean="0"/>
              <a:t>PEER RELATIONSHIPS</a:t>
            </a:r>
            <a:endParaRPr lang="en-US" sz="54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7030A0"/>
                </a:solidFill>
              </a:rPr>
              <a:t>NEGATIVE PEER PRESSURE</a:t>
            </a:r>
            <a:endParaRPr lang="en-US" i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HARASSMENT-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Persistently annoying others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MANIPULATION-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An indirect, dishonest way to control or influence others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COMMON METHODS OF MANIPULATION: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Mocking or teasing another person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Using “guilt trips” to get desired results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Bargaining- offering to make a deal to get what one wants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Using flattery or praise to influence another person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Bribing- promising money or favors if the person will do what is asked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Making threats- promising violence or some other negative consequence if the person does not do what is asked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Using blackmail- threatening to reveal some embarrassing or damaging information if the person does not do what is asked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/>
          </a:bodyPr>
          <a:lstStyle/>
          <a:p>
            <a:r>
              <a:rPr lang="en-US" sz="4400" b="1" i="1" u="sng" dirty="0" smtClean="0">
                <a:solidFill>
                  <a:srgbClr val="003300"/>
                </a:solidFill>
              </a:rPr>
              <a:t>ASSERTIVE</a:t>
            </a:r>
            <a:endParaRPr lang="en-US" sz="4400" b="1" i="1" u="sng" dirty="0">
              <a:solidFill>
                <a:srgbClr val="00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Standing up for your rights in a firm but positive way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REFUSAL SKILLS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Techniques and strategies that help you say no effectively when faced with something that you don’t want to do or that goes against your values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1-  State your position</a:t>
            </a:r>
          </a:p>
          <a:p>
            <a:pPr lvl="2"/>
            <a:endParaRPr lang="en-US" b="1" dirty="0" smtClean="0">
              <a:solidFill>
                <a:schemeClr val="tx1"/>
              </a:solidFill>
            </a:endParaRP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2-  Suggest alternatives</a:t>
            </a:r>
          </a:p>
          <a:p>
            <a:pPr lvl="2"/>
            <a:endParaRPr lang="en-US" b="1" dirty="0" smtClean="0">
              <a:solidFill>
                <a:schemeClr val="tx1"/>
              </a:solidFill>
            </a:endParaRP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3-  Stand your ground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rmAutofit/>
          </a:bodyPr>
          <a:lstStyle/>
          <a:p>
            <a:r>
              <a:rPr lang="en-US" sz="4000" b="1" i="1" u="sng" dirty="0" smtClean="0">
                <a:solidFill>
                  <a:srgbClr val="C00000"/>
                </a:solidFill>
              </a:rPr>
              <a:t>PASSIVE-</a:t>
            </a:r>
          </a:p>
          <a:p>
            <a:pPr lvl="1"/>
            <a:r>
              <a:rPr lang="en-US" sz="3600" b="1" dirty="0" smtClean="0">
                <a:solidFill>
                  <a:schemeClr val="tx1"/>
                </a:solidFill>
              </a:rPr>
              <a:t>A tendency to give up, give in, or back down without standing up for their own rights and needs</a:t>
            </a:r>
          </a:p>
          <a:p>
            <a:r>
              <a:rPr lang="en-US" sz="4000" b="1" i="1" u="sng" dirty="0" smtClean="0">
                <a:solidFill>
                  <a:srgbClr val="C00000"/>
                </a:solidFill>
              </a:rPr>
              <a:t>AGGRESSIVE-</a:t>
            </a:r>
          </a:p>
          <a:p>
            <a:pPr lvl="1"/>
            <a:r>
              <a:rPr lang="en-US" sz="3600" b="1" dirty="0" smtClean="0">
                <a:solidFill>
                  <a:schemeClr val="tx1"/>
                </a:solidFill>
              </a:rPr>
              <a:t>Overly forceful, pushy, hostile, or otherwise attacking in their approach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u="sng" dirty="0" smtClean="0">
                <a:solidFill>
                  <a:srgbClr val="7030A0"/>
                </a:solidFill>
              </a:rPr>
              <a:t>DATING</a:t>
            </a:r>
            <a:endParaRPr lang="en-US" sz="4800" b="1" i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>Infatuation-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Exaggerated feelings of passion for another person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en-US" b="1" u="sng" dirty="0" smtClean="0">
                <a:solidFill>
                  <a:schemeClr val="tx1"/>
                </a:solidFill>
              </a:rPr>
              <a:t>Affection-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 feeling of fondness for someone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i="1" u="sng" dirty="0" smtClean="0">
                <a:solidFill>
                  <a:schemeClr val="tx1"/>
                </a:solidFill>
              </a:rPr>
              <a:t>AVOID RISKY DATING SITUATIONS:</a:t>
            </a:r>
            <a:endParaRPr lang="en-US" sz="4400" i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Avoid places where alcohol and drugs are present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Avoid being alone with a date at home or in an isolated place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Owner\Downloads\DateRape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802" y="199240"/>
            <a:ext cx="8656812" cy="6353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Owner\Downloads\698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6" y="304801"/>
            <a:ext cx="8467724" cy="6172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1" u="sng" dirty="0" smtClean="0">
                <a:solidFill>
                  <a:srgbClr val="FF0000"/>
                </a:solidFill>
              </a:rPr>
              <a:t>CURFEW</a:t>
            </a:r>
            <a:endParaRPr lang="en-US" sz="44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b="1" dirty="0" smtClean="0"/>
              <a:t>A set time at which you must be home at night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u="sng" dirty="0" smtClean="0">
                <a:solidFill>
                  <a:schemeClr val="tx1"/>
                </a:solidFill>
              </a:rPr>
              <a:t>PEERS</a:t>
            </a:r>
            <a:endParaRPr lang="en-US" sz="4800" b="1" i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People of similar age who share similar interests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PLATONIC FRIENDSHIP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A friendship with a member of the opposite gender in which there is affection but the two are not considered a couple 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C00000"/>
                </a:solidFill>
              </a:rPr>
              <a:t>TRUE FRIENDSHIPS HAVE SEVERAL COMMON ATTRIBUTES:</a:t>
            </a:r>
            <a:endParaRPr lang="en-US" b="1" i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Similar values, interests, beliefs on basic issues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Open and honest communication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Sharing of joys, disappointments, dreams, and concerns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Mutual respect, caring, and support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Concern about each other’s safety and well-being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chemeClr val="tx1"/>
                </a:solidFill>
              </a:rPr>
              <a:t>CLIQUE</a:t>
            </a:r>
          </a:p>
          <a:p>
            <a:endParaRPr lang="en-US" b="1" i="1" u="sng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 small circle of friends, usually with similar backgrounds or tastes, who exclude people viewed as outsiders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1" u="sng" dirty="0" smtClean="0">
                <a:solidFill>
                  <a:srgbClr val="00B050"/>
                </a:solidFill>
              </a:rPr>
              <a:t>stereotype</a:t>
            </a:r>
            <a:endParaRPr lang="en-US" sz="4400" b="1" i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 exaggerated and oversimplified belief about an entire group of people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Owner\Downloads\stereotypes_phil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9105"/>
            <a:ext cx="8610600" cy="66457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002060"/>
                </a:solidFill>
              </a:rPr>
              <a:t>HOW TO STRENGTHEN A HEALTHY FRIENDSHIP?</a:t>
            </a:r>
            <a:endParaRPr lang="en-US" b="1" i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Be loyal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Encourage each other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Respect each other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006666"/>
                </a:solidFill>
              </a:rPr>
              <a:t>PEER PRESSURE</a:t>
            </a:r>
            <a:endParaRPr lang="en-US" b="1" i="1" u="sng" dirty="0">
              <a:solidFill>
                <a:srgbClr val="0066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influence that people your age may have on you</a:t>
            </a:r>
            <a:endParaRPr lang="en-US" dirty="0"/>
          </a:p>
        </p:txBody>
      </p:sp>
      <p:pic>
        <p:nvPicPr>
          <p:cNvPr id="2050" name="Picture 2" descr="C:\Users\Owner\Downloads\peer-pressure-0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048000"/>
            <a:ext cx="5638800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</TotalTime>
  <Words>403</Words>
  <Application>Microsoft Office PowerPoint</Application>
  <PresentationFormat>On-screen Show (4:3)</PresentationFormat>
  <Paragraphs>89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PEER RELATIONSHIPS</vt:lpstr>
      <vt:lpstr>PEERS</vt:lpstr>
      <vt:lpstr>PLATONIC FRIENDSHIP</vt:lpstr>
      <vt:lpstr>TRUE FRIENDSHIPS HAVE SEVERAL COMMON ATTRIBUTES:</vt:lpstr>
      <vt:lpstr>Slide 5</vt:lpstr>
      <vt:lpstr>stereotype</vt:lpstr>
      <vt:lpstr>Slide 7</vt:lpstr>
      <vt:lpstr>HOW TO STRENGTHEN A HEALTHY FRIENDSHIP?</vt:lpstr>
      <vt:lpstr>PEER PRESSURE</vt:lpstr>
      <vt:lpstr>NEGATIVE PEER PRESSURE</vt:lpstr>
      <vt:lpstr>COMMON METHODS OF MANIPULATION:</vt:lpstr>
      <vt:lpstr>ASSERTIVE</vt:lpstr>
      <vt:lpstr>REFUSAL SKILLS</vt:lpstr>
      <vt:lpstr>Slide 14</vt:lpstr>
      <vt:lpstr>DATING</vt:lpstr>
      <vt:lpstr>AVOID RISKY DATING SITUATIONS:</vt:lpstr>
      <vt:lpstr>Slide 17</vt:lpstr>
      <vt:lpstr>Slide 18</vt:lpstr>
      <vt:lpstr>CURFEW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RELATIONSHIPS</dc:title>
  <dc:creator>Owner</dc:creator>
  <cp:lastModifiedBy>kparker</cp:lastModifiedBy>
  <cp:revision>14</cp:revision>
  <dcterms:created xsi:type="dcterms:W3CDTF">2009-08-17T00:17:55Z</dcterms:created>
  <dcterms:modified xsi:type="dcterms:W3CDTF">2010-06-25T21:00:54Z</dcterms:modified>
</cp:coreProperties>
</file>