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6" r:id="rId28"/>
    <p:sldId id="297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9C1BA-2F8E-4C74-820A-C0FA4CDC4CCE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24E09-3402-4394-AD6C-D271FA8651D6}">
      <dgm:prSet phldrT="[Text]"/>
      <dgm:spPr/>
      <dgm:t>
        <a:bodyPr/>
        <a:lstStyle/>
        <a:p>
          <a:r>
            <a:rPr lang="en-US" dirty="0" smtClean="0"/>
            <a:t>ABRASION</a:t>
          </a:r>
          <a:endParaRPr lang="en-US" dirty="0"/>
        </a:p>
      </dgm:t>
    </dgm:pt>
    <dgm:pt modelId="{994B636E-773F-44F0-9A46-02AB251FA087}" type="parTrans" cxnId="{AB2F187D-1C05-413B-ABA1-F0CAC16BBB44}">
      <dgm:prSet/>
      <dgm:spPr/>
      <dgm:t>
        <a:bodyPr/>
        <a:lstStyle/>
        <a:p>
          <a:endParaRPr lang="en-US"/>
        </a:p>
      </dgm:t>
    </dgm:pt>
    <dgm:pt modelId="{E30E44A0-42F3-4635-B9EA-C1DAB28930D0}" type="sibTrans" cxnId="{AB2F187D-1C05-413B-ABA1-F0CAC16BBB44}">
      <dgm:prSet/>
      <dgm:spPr/>
      <dgm:t>
        <a:bodyPr/>
        <a:lstStyle/>
        <a:p>
          <a:endParaRPr lang="en-US"/>
        </a:p>
      </dgm:t>
    </dgm:pt>
    <dgm:pt modelId="{6E275CE9-4ACB-4E44-9122-A23F4D02E676}">
      <dgm:prSet phldrT="[Text]"/>
      <dgm:spPr/>
      <dgm:t>
        <a:bodyPr/>
        <a:lstStyle/>
        <a:p>
          <a:r>
            <a:rPr lang="en-US" dirty="0" smtClean="0"/>
            <a:t>LACERATION</a:t>
          </a:r>
          <a:endParaRPr lang="en-US" dirty="0"/>
        </a:p>
      </dgm:t>
    </dgm:pt>
    <dgm:pt modelId="{EC6CD689-0233-493C-A43C-B56AE181879A}" type="parTrans" cxnId="{D3F2AC86-B5F9-4757-9611-CDC2AD5F2D4C}">
      <dgm:prSet/>
      <dgm:spPr/>
      <dgm:t>
        <a:bodyPr/>
        <a:lstStyle/>
        <a:p>
          <a:endParaRPr lang="en-US"/>
        </a:p>
      </dgm:t>
    </dgm:pt>
    <dgm:pt modelId="{A3394B96-9512-4A73-95FA-AF25D733A7CE}" type="sibTrans" cxnId="{D3F2AC86-B5F9-4757-9611-CDC2AD5F2D4C}">
      <dgm:prSet/>
      <dgm:spPr/>
      <dgm:t>
        <a:bodyPr/>
        <a:lstStyle/>
        <a:p>
          <a:endParaRPr lang="en-US"/>
        </a:p>
      </dgm:t>
    </dgm:pt>
    <dgm:pt modelId="{CF12AB69-8660-4EB9-A86C-DA20017324FE}">
      <dgm:prSet phldrT="[Text]"/>
      <dgm:spPr/>
      <dgm:t>
        <a:bodyPr/>
        <a:lstStyle/>
        <a:p>
          <a:r>
            <a:rPr lang="en-US" dirty="0" smtClean="0"/>
            <a:t>PUNCTURE</a:t>
          </a:r>
          <a:endParaRPr lang="en-US" dirty="0"/>
        </a:p>
      </dgm:t>
    </dgm:pt>
    <dgm:pt modelId="{1E9C5108-F687-408D-BDA9-D6E45BFF3203}" type="parTrans" cxnId="{E7093C76-3062-4171-9F63-E5C1E7C806F5}">
      <dgm:prSet/>
      <dgm:spPr/>
      <dgm:t>
        <a:bodyPr/>
        <a:lstStyle/>
        <a:p>
          <a:endParaRPr lang="en-US"/>
        </a:p>
      </dgm:t>
    </dgm:pt>
    <dgm:pt modelId="{D7586463-37C0-4A1D-9E4C-C1BC42C28B78}" type="sibTrans" cxnId="{E7093C76-3062-4171-9F63-E5C1E7C806F5}">
      <dgm:prSet/>
      <dgm:spPr/>
      <dgm:t>
        <a:bodyPr/>
        <a:lstStyle/>
        <a:p>
          <a:endParaRPr lang="en-US"/>
        </a:p>
      </dgm:t>
    </dgm:pt>
    <dgm:pt modelId="{0E9E2BF5-54F5-4CB4-8BD2-1201142244C1}">
      <dgm:prSet phldrT="[Text]"/>
      <dgm:spPr/>
      <dgm:t>
        <a:bodyPr/>
        <a:lstStyle/>
        <a:p>
          <a:r>
            <a:rPr lang="en-US" dirty="0" smtClean="0"/>
            <a:t>AVULSION</a:t>
          </a:r>
          <a:endParaRPr lang="en-US" dirty="0"/>
        </a:p>
      </dgm:t>
    </dgm:pt>
    <dgm:pt modelId="{668419E2-1D7F-4929-9012-767880F1F1E7}" type="parTrans" cxnId="{F688C1FE-1201-471C-9399-C0ADEFBB9399}">
      <dgm:prSet/>
      <dgm:spPr/>
      <dgm:t>
        <a:bodyPr/>
        <a:lstStyle/>
        <a:p>
          <a:endParaRPr lang="en-US"/>
        </a:p>
      </dgm:t>
    </dgm:pt>
    <dgm:pt modelId="{2BA4D29D-49EC-408A-B8D5-E8ECB876F7AD}" type="sibTrans" cxnId="{F688C1FE-1201-471C-9399-C0ADEFBB9399}">
      <dgm:prSet/>
      <dgm:spPr/>
      <dgm:t>
        <a:bodyPr/>
        <a:lstStyle/>
        <a:p>
          <a:endParaRPr lang="en-US"/>
        </a:p>
      </dgm:t>
    </dgm:pt>
    <dgm:pt modelId="{4B4B94B0-3B62-46D1-B448-BD04AE14ABD4}" type="pres">
      <dgm:prSet presAssocID="{6AA9C1BA-2F8E-4C74-820A-C0FA4CDC4C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F53CA3-952A-40CC-9538-7ACB95772CCE}" type="pres">
      <dgm:prSet presAssocID="{A7724E09-3402-4394-AD6C-D271FA8651D6}" presName="compNode" presStyleCnt="0"/>
      <dgm:spPr/>
    </dgm:pt>
    <dgm:pt modelId="{6D6B4563-5C02-4911-86F2-DE51A4D18DEE}" type="pres">
      <dgm:prSet presAssocID="{A7724E09-3402-4394-AD6C-D271FA8651D6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07D5BE3-7047-4F9D-8CE3-8309C0FF33DB}" type="pres">
      <dgm:prSet presAssocID="{A7724E09-3402-4394-AD6C-D271FA8651D6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EEF7D-D1F6-4554-ABAF-F67ACE96E581}" type="pres">
      <dgm:prSet presAssocID="{E30E44A0-42F3-4635-B9EA-C1DAB28930D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50AF3FA-FD18-45B4-AECA-B2692F22E705}" type="pres">
      <dgm:prSet presAssocID="{6E275CE9-4ACB-4E44-9122-A23F4D02E676}" presName="compNode" presStyleCnt="0"/>
      <dgm:spPr/>
    </dgm:pt>
    <dgm:pt modelId="{7E99BB75-EEC5-45DF-BB9F-73956BB282FA}" type="pres">
      <dgm:prSet presAssocID="{6E275CE9-4ACB-4E44-9122-A23F4D02E676}" presName="pictRect" presStyleLbl="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70519B7-CB6E-4B53-BBEC-DCA396576D73}" type="pres">
      <dgm:prSet presAssocID="{6E275CE9-4ACB-4E44-9122-A23F4D02E676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6480E-2001-465D-B8F7-37A7BD319472}" type="pres">
      <dgm:prSet presAssocID="{A3394B96-9512-4A73-95FA-AF25D733A7C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BD06869-0F82-4654-8E8E-F4FF7ECFA2F7}" type="pres">
      <dgm:prSet presAssocID="{CF12AB69-8660-4EB9-A86C-DA20017324FE}" presName="compNode" presStyleCnt="0"/>
      <dgm:spPr/>
    </dgm:pt>
    <dgm:pt modelId="{688A4ECB-B4AE-4ED7-AA0E-54DFD8A592D6}" type="pres">
      <dgm:prSet presAssocID="{CF12AB69-8660-4EB9-A86C-DA20017324FE}" presName="pictRect" presStyleLbl="node1" presStyleIdx="2" presStyleCnt="4" custLinFactNeighborX="-4711" custLinFactNeighborY="-44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D1E2431-B6EE-4334-AC07-D73FA1CDE4BB}" type="pres">
      <dgm:prSet presAssocID="{CF12AB69-8660-4EB9-A86C-DA20017324FE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B17AF-6DD3-4439-AAF7-F4191099C4DC}" type="pres">
      <dgm:prSet presAssocID="{D7586463-37C0-4A1D-9E4C-C1BC42C28B7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B3FA9BB-F2E1-4605-A26A-9E5C3131769B}" type="pres">
      <dgm:prSet presAssocID="{0E9E2BF5-54F5-4CB4-8BD2-1201142244C1}" presName="compNode" presStyleCnt="0"/>
      <dgm:spPr/>
    </dgm:pt>
    <dgm:pt modelId="{4E0F9AB8-CE63-4B38-980F-78AD34080D9C}" type="pres">
      <dgm:prSet presAssocID="{0E9E2BF5-54F5-4CB4-8BD2-1201142244C1}" presName="pictRect" presStyleLbl="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945372B7-900E-4BE2-8C28-B2A80E09EF90}" type="pres">
      <dgm:prSet presAssocID="{0E9E2BF5-54F5-4CB4-8BD2-1201142244C1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E01222-0CA0-444D-96A8-2B49AFD95611}" type="presOf" srcId="{A7724E09-3402-4394-AD6C-D271FA8651D6}" destId="{107D5BE3-7047-4F9D-8CE3-8309C0FF33DB}" srcOrd="0" destOrd="0" presId="urn:microsoft.com/office/officeart/2005/8/layout/pList1"/>
    <dgm:cxn modelId="{6AF66EC6-71C7-4B16-BE48-67D0C317C6A6}" type="presOf" srcId="{6E275CE9-4ACB-4E44-9122-A23F4D02E676}" destId="{170519B7-CB6E-4B53-BBEC-DCA396576D73}" srcOrd="0" destOrd="0" presId="urn:microsoft.com/office/officeart/2005/8/layout/pList1"/>
    <dgm:cxn modelId="{F7CAA4A8-75E8-415C-9E7D-4509922C880F}" type="presOf" srcId="{6AA9C1BA-2F8E-4C74-820A-C0FA4CDC4CCE}" destId="{4B4B94B0-3B62-46D1-B448-BD04AE14ABD4}" srcOrd="0" destOrd="0" presId="urn:microsoft.com/office/officeart/2005/8/layout/pList1"/>
    <dgm:cxn modelId="{AB2F187D-1C05-413B-ABA1-F0CAC16BBB44}" srcId="{6AA9C1BA-2F8E-4C74-820A-C0FA4CDC4CCE}" destId="{A7724E09-3402-4394-AD6C-D271FA8651D6}" srcOrd="0" destOrd="0" parTransId="{994B636E-773F-44F0-9A46-02AB251FA087}" sibTransId="{E30E44A0-42F3-4635-B9EA-C1DAB28930D0}"/>
    <dgm:cxn modelId="{68D94943-1DB2-4CE5-86AD-63F136776D0F}" type="presOf" srcId="{A3394B96-9512-4A73-95FA-AF25D733A7CE}" destId="{D816480E-2001-465D-B8F7-37A7BD319472}" srcOrd="0" destOrd="0" presId="urn:microsoft.com/office/officeart/2005/8/layout/pList1"/>
    <dgm:cxn modelId="{2D4CBD0E-1B92-43B5-A0D8-03BBECA2F353}" type="presOf" srcId="{E30E44A0-42F3-4635-B9EA-C1DAB28930D0}" destId="{421EEF7D-D1F6-4554-ABAF-F67ACE96E581}" srcOrd="0" destOrd="0" presId="urn:microsoft.com/office/officeart/2005/8/layout/pList1"/>
    <dgm:cxn modelId="{E7093C76-3062-4171-9F63-E5C1E7C806F5}" srcId="{6AA9C1BA-2F8E-4C74-820A-C0FA4CDC4CCE}" destId="{CF12AB69-8660-4EB9-A86C-DA20017324FE}" srcOrd="2" destOrd="0" parTransId="{1E9C5108-F687-408D-BDA9-D6E45BFF3203}" sibTransId="{D7586463-37C0-4A1D-9E4C-C1BC42C28B78}"/>
    <dgm:cxn modelId="{D3F2AC86-B5F9-4757-9611-CDC2AD5F2D4C}" srcId="{6AA9C1BA-2F8E-4C74-820A-C0FA4CDC4CCE}" destId="{6E275CE9-4ACB-4E44-9122-A23F4D02E676}" srcOrd="1" destOrd="0" parTransId="{EC6CD689-0233-493C-A43C-B56AE181879A}" sibTransId="{A3394B96-9512-4A73-95FA-AF25D733A7CE}"/>
    <dgm:cxn modelId="{85673AE3-DF1B-471C-BDA4-3623573FF15A}" type="presOf" srcId="{D7586463-37C0-4A1D-9E4C-C1BC42C28B78}" destId="{74BB17AF-6DD3-4439-AAF7-F4191099C4DC}" srcOrd="0" destOrd="0" presId="urn:microsoft.com/office/officeart/2005/8/layout/pList1"/>
    <dgm:cxn modelId="{A3794D64-F24B-417C-B3B6-E90B0B0D7272}" type="presOf" srcId="{CF12AB69-8660-4EB9-A86C-DA20017324FE}" destId="{DD1E2431-B6EE-4334-AC07-D73FA1CDE4BB}" srcOrd="0" destOrd="0" presId="urn:microsoft.com/office/officeart/2005/8/layout/pList1"/>
    <dgm:cxn modelId="{9AFA8210-9FE9-40B5-B4B7-5B12A8E00BEF}" type="presOf" srcId="{0E9E2BF5-54F5-4CB4-8BD2-1201142244C1}" destId="{945372B7-900E-4BE2-8C28-B2A80E09EF90}" srcOrd="0" destOrd="0" presId="urn:microsoft.com/office/officeart/2005/8/layout/pList1"/>
    <dgm:cxn modelId="{F688C1FE-1201-471C-9399-C0ADEFBB9399}" srcId="{6AA9C1BA-2F8E-4C74-820A-C0FA4CDC4CCE}" destId="{0E9E2BF5-54F5-4CB4-8BD2-1201142244C1}" srcOrd="3" destOrd="0" parTransId="{668419E2-1D7F-4929-9012-767880F1F1E7}" sibTransId="{2BA4D29D-49EC-408A-B8D5-E8ECB876F7AD}"/>
    <dgm:cxn modelId="{27220BFA-FBBC-4005-ADF1-FDBF86FD24E8}" type="presParOf" srcId="{4B4B94B0-3B62-46D1-B448-BD04AE14ABD4}" destId="{04F53CA3-952A-40CC-9538-7ACB95772CCE}" srcOrd="0" destOrd="0" presId="urn:microsoft.com/office/officeart/2005/8/layout/pList1"/>
    <dgm:cxn modelId="{56B071A3-16CD-431B-B18D-96305703AF41}" type="presParOf" srcId="{04F53CA3-952A-40CC-9538-7ACB95772CCE}" destId="{6D6B4563-5C02-4911-86F2-DE51A4D18DEE}" srcOrd="0" destOrd="0" presId="urn:microsoft.com/office/officeart/2005/8/layout/pList1"/>
    <dgm:cxn modelId="{3A5B6EE4-CD5A-49BB-B7B0-80CBA8000DAE}" type="presParOf" srcId="{04F53CA3-952A-40CC-9538-7ACB95772CCE}" destId="{107D5BE3-7047-4F9D-8CE3-8309C0FF33DB}" srcOrd="1" destOrd="0" presId="urn:microsoft.com/office/officeart/2005/8/layout/pList1"/>
    <dgm:cxn modelId="{9611444C-6AFF-4E66-9029-65F217A2021A}" type="presParOf" srcId="{4B4B94B0-3B62-46D1-B448-BD04AE14ABD4}" destId="{421EEF7D-D1F6-4554-ABAF-F67ACE96E581}" srcOrd="1" destOrd="0" presId="urn:microsoft.com/office/officeart/2005/8/layout/pList1"/>
    <dgm:cxn modelId="{C284B4EF-51FC-4546-8C09-5F541598119E}" type="presParOf" srcId="{4B4B94B0-3B62-46D1-B448-BD04AE14ABD4}" destId="{E50AF3FA-FD18-45B4-AECA-B2692F22E705}" srcOrd="2" destOrd="0" presId="urn:microsoft.com/office/officeart/2005/8/layout/pList1"/>
    <dgm:cxn modelId="{FF036666-6BB0-464C-8D95-34974FE324FA}" type="presParOf" srcId="{E50AF3FA-FD18-45B4-AECA-B2692F22E705}" destId="{7E99BB75-EEC5-45DF-BB9F-73956BB282FA}" srcOrd="0" destOrd="0" presId="urn:microsoft.com/office/officeart/2005/8/layout/pList1"/>
    <dgm:cxn modelId="{3F3A034B-B1F2-4AEE-A30C-8F7F11DE8DEC}" type="presParOf" srcId="{E50AF3FA-FD18-45B4-AECA-B2692F22E705}" destId="{170519B7-CB6E-4B53-BBEC-DCA396576D73}" srcOrd="1" destOrd="0" presId="urn:microsoft.com/office/officeart/2005/8/layout/pList1"/>
    <dgm:cxn modelId="{E1D38433-9627-4F00-8F74-0E3CD29CD65D}" type="presParOf" srcId="{4B4B94B0-3B62-46D1-B448-BD04AE14ABD4}" destId="{D816480E-2001-465D-B8F7-37A7BD319472}" srcOrd="3" destOrd="0" presId="urn:microsoft.com/office/officeart/2005/8/layout/pList1"/>
    <dgm:cxn modelId="{041734F1-065A-4A19-946E-C71805858E58}" type="presParOf" srcId="{4B4B94B0-3B62-46D1-B448-BD04AE14ABD4}" destId="{0BD06869-0F82-4654-8E8E-F4FF7ECFA2F7}" srcOrd="4" destOrd="0" presId="urn:microsoft.com/office/officeart/2005/8/layout/pList1"/>
    <dgm:cxn modelId="{1467D281-1866-4F47-B8FC-7ED7FEA33019}" type="presParOf" srcId="{0BD06869-0F82-4654-8E8E-F4FF7ECFA2F7}" destId="{688A4ECB-B4AE-4ED7-AA0E-54DFD8A592D6}" srcOrd="0" destOrd="0" presId="urn:microsoft.com/office/officeart/2005/8/layout/pList1"/>
    <dgm:cxn modelId="{96415AE7-2226-4F54-98EB-38FC40399A95}" type="presParOf" srcId="{0BD06869-0F82-4654-8E8E-F4FF7ECFA2F7}" destId="{DD1E2431-B6EE-4334-AC07-D73FA1CDE4BB}" srcOrd="1" destOrd="0" presId="urn:microsoft.com/office/officeart/2005/8/layout/pList1"/>
    <dgm:cxn modelId="{04096EF7-41FB-40BA-825F-59EAC853BD17}" type="presParOf" srcId="{4B4B94B0-3B62-46D1-B448-BD04AE14ABD4}" destId="{74BB17AF-6DD3-4439-AAF7-F4191099C4DC}" srcOrd="5" destOrd="0" presId="urn:microsoft.com/office/officeart/2005/8/layout/pList1"/>
    <dgm:cxn modelId="{F224063A-9373-4D7E-8F4C-22A824CE2E25}" type="presParOf" srcId="{4B4B94B0-3B62-46D1-B448-BD04AE14ABD4}" destId="{3B3FA9BB-F2E1-4605-A26A-9E5C3131769B}" srcOrd="6" destOrd="0" presId="urn:microsoft.com/office/officeart/2005/8/layout/pList1"/>
    <dgm:cxn modelId="{DC1ECDDC-3C60-43BF-88A5-0A99367C277A}" type="presParOf" srcId="{3B3FA9BB-F2E1-4605-A26A-9E5C3131769B}" destId="{4E0F9AB8-CE63-4B38-980F-78AD34080D9C}" srcOrd="0" destOrd="0" presId="urn:microsoft.com/office/officeart/2005/8/layout/pList1"/>
    <dgm:cxn modelId="{3D839C23-8BD7-4651-9E9B-6DD8B1387C2E}" type="presParOf" srcId="{3B3FA9BB-F2E1-4605-A26A-9E5C3131769B}" destId="{945372B7-900E-4BE2-8C28-B2A80E09EF90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43F7C-03D1-4B07-AD62-ABD31A6B38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8373A6-6373-4FD5-BBAB-C917E5CDA5D4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A351484-7461-4C4B-B681-6BAA3F4DF9C6}" type="parTrans" cxnId="{DD58F71F-906F-40AB-95F3-859EDC59258C}">
      <dgm:prSet/>
      <dgm:spPr/>
      <dgm:t>
        <a:bodyPr/>
        <a:lstStyle/>
        <a:p>
          <a:endParaRPr lang="en-US"/>
        </a:p>
      </dgm:t>
    </dgm:pt>
    <dgm:pt modelId="{FEB6ED0C-F69C-42AC-B8C1-F76409E91A45}" type="sibTrans" cxnId="{DD58F71F-906F-40AB-95F3-859EDC59258C}">
      <dgm:prSet/>
      <dgm:spPr/>
      <dgm:t>
        <a:bodyPr/>
        <a:lstStyle/>
        <a:p>
          <a:endParaRPr lang="en-US"/>
        </a:p>
      </dgm:t>
    </dgm:pt>
    <dgm:pt modelId="{9C6325C0-990B-4558-8408-6867B0A06B1D}">
      <dgm:prSet phldrT="[Text]"/>
      <dgm:spPr/>
      <dgm:t>
        <a:bodyPr/>
        <a:lstStyle/>
        <a:p>
          <a:r>
            <a:rPr lang="en-US" dirty="0" smtClean="0"/>
            <a:t>AIRWAY</a:t>
          </a:r>
          <a:endParaRPr lang="en-US" dirty="0"/>
        </a:p>
      </dgm:t>
    </dgm:pt>
    <dgm:pt modelId="{5CF5C623-DF28-4FAE-BA7B-D67CB533B59D}" type="parTrans" cxnId="{85A79E3B-7AD5-4082-9880-8C305C901351}">
      <dgm:prSet/>
      <dgm:spPr/>
      <dgm:t>
        <a:bodyPr/>
        <a:lstStyle/>
        <a:p>
          <a:endParaRPr lang="en-US"/>
        </a:p>
      </dgm:t>
    </dgm:pt>
    <dgm:pt modelId="{EF1C2DF7-1E83-4472-9283-AA07BD7553F1}" type="sibTrans" cxnId="{85A79E3B-7AD5-4082-9880-8C305C901351}">
      <dgm:prSet/>
      <dgm:spPr/>
      <dgm:t>
        <a:bodyPr/>
        <a:lstStyle/>
        <a:p>
          <a:endParaRPr lang="en-US"/>
        </a:p>
      </dgm:t>
    </dgm:pt>
    <dgm:pt modelId="{9896E179-867C-4072-851D-D5C9842DBBA1}">
      <dgm:prSet phldrT="[Text]"/>
      <dgm:spPr/>
      <dgm:t>
        <a:bodyPr/>
        <a:lstStyle/>
        <a:p>
          <a:r>
            <a:rPr lang="en-US" dirty="0" smtClean="0"/>
            <a:t>Make sure nothing is blocking </a:t>
          </a:r>
          <a:endParaRPr lang="en-US" dirty="0"/>
        </a:p>
      </dgm:t>
    </dgm:pt>
    <dgm:pt modelId="{7D1474ED-E1CA-4AAF-9B65-A634D700899B}" type="parTrans" cxnId="{F4B18C2F-0B5C-4264-B27A-226B9C4D2F31}">
      <dgm:prSet/>
      <dgm:spPr/>
      <dgm:t>
        <a:bodyPr/>
        <a:lstStyle/>
        <a:p>
          <a:endParaRPr lang="en-US"/>
        </a:p>
      </dgm:t>
    </dgm:pt>
    <dgm:pt modelId="{A8A041C1-BE0D-4561-B612-40192BC3FCB2}" type="sibTrans" cxnId="{F4B18C2F-0B5C-4264-B27A-226B9C4D2F31}">
      <dgm:prSet/>
      <dgm:spPr/>
      <dgm:t>
        <a:bodyPr/>
        <a:lstStyle/>
        <a:p>
          <a:endParaRPr lang="en-US"/>
        </a:p>
      </dgm:t>
    </dgm:pt>
    <dgm:pt modelId="{76CA47B6-9735-4840-A59E-0128D9B521C9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2077972D-D9DF-463F-80B5-FF9BA59A3AEF}" type="parTrans" cxnId="{8F164190-1BC2-4BB8-88A9-83DF8A8A3E02}">
      <dgm:prSet/>
      <dgm:spPr/>
      <dgm:t>
        <a:bodyPr/>
        <a:lstStyle/>
        <a:p>
          <a:endParaRPr lang="en-US"/>
        </a:p>
      </dgm:t>
    </dgm:pt>
    <dgm:pt modelId="{8BB42FE5-CC86-460A-BB08-A9F1E038047F}" type="sibTrans" cxnId="{8F164190-1BC2-4BB8-88A9-83DF8A8A3E02}">
      <dgm:prSet/>
      <dgm:spPr/>
      <dgm:t>
        <a:bodyPr/>
        <a:lstStyle/>
        <a:p>
          <a:endParaRPr lang="en-US"/>
        </a:p>
      </dgm:t>
    </dgm:pt>
    <dgm:pt modelId="{D8CF5E1D-3C77-4FD1-95E7-8C5DB95C8135}">
      <dgm:prSet phldrT="[Text]"/>
      <dgm:spPr/>
      <dgm:t>
        <a:bodyPr/>
        <a:lstStyle/>
        <a:p>
          <a:r>
            <a:rPr lang="en-US" dirty="0" smtClean="0"/>
            <a:t>BREATHING</a:t>
          </a:r>
          <a:endParaRPr lang="en-US" dirty="0"/>
        </a:p>
      </dgm:t>
    </dgm:pt>
    <dgm:pt modelId="{B255320B-452E-4B09-927D-8636598D3F69}" type="parTrans" cxnId="{390D97C0-19B5-4438-9F67-4B2ACFDE7B65}">
      <dgm:prSet/>
      <dgm:spPr/>
      <dgm:t>
        <a:bodyPr/>
        <a:lstStyle/>
        <a:p>
          <a:endParaRPr lang="en-US"/>
        </a:p>
      </dgm:t>
    </dgm:pt>
    <dgm:pt modelId="{83E91995-B0A6-485F-86A2-9554AB8F7753}" type="sibTrans" cxnId="{390D97C0-19B5-4438-9F67-4B2ACFDE7B65}">
      <dgm:prSet/>
      <dgm:spPr/>
      <dgm:t>
        <a:bodyPr/>
        <a:lstStyle/>
        <a:p>
          <a:endParaRPr lang="en-US"/>
        </a:p>
      </dgm:t>
    </dgm:pt>
    <dgm:pt modelId="{110DC461-03ED-4E77-99DE-C8BB5AB34BA5}">
      <dgm:prSet phldrT="[Text]"/>
      <dgm:spPr/>
      <dgm:t>
        <a:bodyPr/>
        <a:lstStyle/>
        <a:p>
          <a:r>
            <a:rPr lang="en-US" dirty="0" smtClean="0"/>
            <a:t>Look for chest movement</a:t>
          </a:r>
          <a:endParaRPr lang="en-US" dirty="0"/>
        </a:p>
      </dgm:t>
    </dgm:pt>
    <dgm:pt modelId="{EC80410F-14B6-4A55-A4BC-2357C4B6BCD4}" type="parTrans" cxnId="{484E84DB-4F25-4787-9C1B-AF2CF23A55A0}">
      <dgm:prSet/>
      <dgm:spPr/>
      <dgm:t>
        <a:bodyPr/>
        <a:lstStyle/>
        <a:p>
          <a:endParaRPr lang="en-US"/>
        </a:p>
      </dgm:t>
    </dgm:pt>
    <dgm:pt modelId="{B9E84353-8301-4FEF-BA5F-162D2DA9496A}" type="sibTrans" cxnId="{484E84DB-4F25-4787-9C1B-AF2CF23A55A0}">
      <dgm:prSet/>
      <dgm:spPr/>
      <dgm:t>
        <a:bodyPr/>
        <a:lstStyle/>
        <a:p>
          <a:endParaRPr lang="en-US"/>
        </a:p>
      </dgm:t>
    </dgm:pt>
    <dgm:pt modelId="{FB595E37-E17C-450E-B932-E08423F063E7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7F36AE73-2C6D-417D-93E8-437849E6E2D5}" type="parTrans" cxnId="{9ECA4567-DD8E-4021-A9A8-DC7A5141FF36}">
      <dgm:prSet/>
      <dgm:spPr/>
      <dgm:t>
        <a:bodyPr/>
        <a:lstStyle/>
        <a:p>
          <a:endParaRPr lang="en-US"/>
        </a:p>
      </dgm:t>
    </dgm:pt>
    <dgm:pt modelId="{97FC28D2-93CE-47D4-8F72-4D717C25CD5A}" type="sibTrans" cxnId="{9ECA4567-DD8E-4021-A9A8-DC7A5141FF36}">
      <dgm:prSet/>
      <dgm:spPr/>
      <dgm:t>
        <a:bodyPr/>
        <a:lstStyle/>
        <a:p>
          <a:endParaRPr lang="en-US"/>
        </a:p>
      </dgm:t>
    </dgm:pt>
    <dgm:pt modelId="{0418A819-8BA3-4331-BBA4-9C9776164C18}">
      <dgm:prSet phldrT="[Text]"/>
      <dgm:spPr/>
      <dgm:t>
        <a:bodyPr/>
        <a:lstStyle/>
        <a:p>
          <a:r>
            <a:rPr lang="en-US" dirty="0" smtClean="0"/>
            <a:t>CIRCULATION</a:t>
          </a:r>
          <a:endParaRPr lang="en-US" dirty="0"/>
        </a:p>
      </dgm:t>
    </dgm:pt>
    <dgm:pt modelId="{2E8B6D1E-2981-4B52-8D64-54E7E834F976}" type="parTrans" cxnId="{70D7DEB4-1862-49AF-84C1-7CB815C7F40E}">
      <dgm:prSet/>
      <dgm:spPr/>
      <dgm:t>
        <a:bodyPr/>
        <a:lstStyle/>
        <a:p>
          <a:endParaRPr lang="en-US"/>
        </a:p>
      </dgm:t>
    </dgm:pt>
    <dgm:pt modelId="{56A3B16D-9CBF-4C5D-BC1C-696C0AB2FC99}" type="sibTrans" cxnId="{70D7DEB4-1862-49AF-84C1-7CB815C7F40E}">
      <dgm:prSet/>
      <dgm:spPr/>
      <dgm:t>
        <a:bodyPr/>
        <a:lstStyle/>
        <a:p>
          <a:endParaRPr lang="en-US"/>
        </a:p>
      </dgm:t>
    </dgm:pt>
    <dgm:pt modelId="{CE754989-4FB0-416A-821F-2F4474105E9B}">
      <dgm:prSet phldrT="[Text]"/>
      <dgm:spPr/>
      <dgm:t>
        <a:bodyPr/>
        <a:lstStyle/>
        <a:p>
          <a:r>
            <a:rPr lang="en-US" dirty="0" smtClean="0"/>
            <a:t>Check for signs</a:t>
          </a:r>
          <a:endParaRPr lang="en-US" dirty="0"/>
        </a:p>
      </dgm:t>
    </dgm:pt>
    <dgm:pt modelId="{8F6DF252-4350-46B0-93EC-4D7F1481181C}" type="parTrans" cxnId="{BE71561A-3882-4FCA-95FE-9FB82EF4DAA3}">
      <dgm:prSet/>
      <dgm:spPr/>
      <dgm:t>
        <a:bodyPr/>
        <a:lstStyle/>
        <a:p>
          <a:endParaRPr lang="en-US"/>
        </a:p>
      </dgm:t>
    </dgm:pt>
    <dgm:pt modelId="{FFD11718-715F-45D4-BD63-B71C7B450B32}" type="sibTrans" cxnId="{BE71561A-3882-4FCA-95FE-9FB82EF4DAA3}">
      <dgm:prSet/>
      <dgm:spPr/>
      <dgm:t>
        <a:bodyPr/>
        <a:lstStyle/>
        <a:p>
          <a:endParaRPr lang="en-US"/>
        </a:p>
      </dgm:t>
    </dgm:pt>
    <dgm:pt modelId="{5923AFE1-4133-4E2B-B1CB-9667BC1C939F}" type="pres">
      <dgm:prSet presAssocID="{22D43F7C-03D1-4B07-AD62-ABD31A6B38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25BBFF-7F82-4113-818D-A68E93E42B78}" type="pres">
      <dgm:prSet presAssocID="{AC8373A6-6373-4FD5-BBAB-C917E5CDA5D4}" presName="composite" presStyleCnt="0"/>
      <dgm:spPr/>
    </dgm:pt>
    <dgm:pt modelId="{CA84AF7C-0A3D-4CAD-B936-D2DF021E3A45}" type="pres">
      <dgm:prSet presAssocID="{AC8373A6-6373-4FD5-BBAB-C917E5CDA5D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57149-F7C0-4823-AC6C-A8B31F41F1D2}" type="pres">
      <dgm:prSet presAssocID="{AC8373A6-6373-4FD5-BBAB-C917E5CDA5D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19D02-8987-4E69-82B8-EA58F4C6B8F1}" type="pres">
      <dgm:prSet presAssocID="{FEB6ED0C-F69C-42AC-B8C1-F76409E91A45}" presName="space" presStyleCnt="0"/>
      <dgm:spPr/>
    </dgm:pt>
    <dgm:pt modelId="{48F4EADF-07AF-4AE4-9844-5E725EA0E8DD}" type="pres">
      <dgm:prSet presAssocID="{76CA47B6-9735-4840-A59E-0128D9B521C9}" presName="composite" presStyleCnt="0"/>
      <dgm:spPr/>
    </dgm:pt>
    <dgm:pt modelId="{DE7171D4-F631-4275-A7D0-BF288893B4AC}" type="pres">
      <dgm:prSet presAssocID="{76CA47B6-9735-4840-A59E-0128D9B521C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C5B04-C8C7-447A-A5E8-4AE84EDEE924}" type="pres">
      <dgm:prSet presAssocID="{76CA47B6-9735-4840-A59E-0128D9B521C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C988D-8EA3-428C-ACE8-A18245FE5C70}" type="pres">
      <dgm:prSet presAssocID="{8BB42FE5-CC86-460A-BB08-A9F1E038047F}" presName="space" presStyleCnt="0"/>
      <dgm:spPr/>
    </dgm:pt>
    <dgm:pt modelId="{FAB391C8-E634-41E5-928C-DA0197F96521}" type="pres">
      <dgm:prSet presAssocID="{FB595E37-E17C-450E-B932-E08423F063E7}" presName="composite" presStyleCnt="0"/>
      <dgm:spPr/>
    </dgm:pt>
    <dgm:pt modelId="{53C8F4E4-02F7-477F-9C92-9F6999E177B3}" type="pres">
      <dgm:prSet presAssocID="{FB595E37-E17C-450E-B932-E08423F063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D806D-A61E-42BF-9591-5932234063BA}" type="pres">
      <dgm:prSet presAssocID="{FB595E37-E17C-450E-B932-E08423F063E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46A10C-FBD5-42E1-B35F-7C9BD7ABEF42}" type="presOf" srcId="{110DC461-03ED-4E77-99DE-C8BB5AB34BA5}" destId="{E84C5B04-C8C7-447A-A5E8-4AE84EDEE924}" srcOrd="0" destOrd="1" presId="urn:microsoft.com/office/officeart/2005/8/layout/hList1"/>
    <dgm:cxn modelId="{5F362068-D707-46B2-8C98-AA6209556D3B}" type="presOf" srcId="{FB595E37-E17C-450E-B932-E08423F063E7}" destId="{53C8F4E4-02F7-477F-9C92-9F6999E177B3}" srcOrd="0" destOrd="0" presId="urn:microsoft.com/office/officeart/2005/8/layout/hList1"/>
    <dgm:cxn modelId="{91F1268F-E21E-44B5-9268-7E84E4129B4F}" type="presOf" srcId="{AC8373A6-6373-4FD5-BBAB-C917E5CDA5D4}" destId="{CA84AF7C-0A3D-4CAD-B936-D2DF021E3A45}" srcOrd="0" destOrd="0" presId="urn:microsoft.com/office/officeart/2005/8/layout/hList1"/>
    <dgm:cxn modelId="{85A79E3B-7AD5-4082-9880-8C305C901351}" srcId="{AC8373A6-6373-4FD5-BBAB-C917E5CDA5D4}" destId="{9C6325C0-990B-4558-8408-6867B0A06B1D}" srcOrd="0" destOrd="0" parTransId="{5CF5C623-DF28-4FAE-BA7B-D67CB533B59D}" sibTransId="{EF1C2DF7-1E83-4472-9283-AA07BD7553F1}"/>
    <dgm:cxn modelId="{F4B18C2F-0B5C-4264-B27A-226B9C4D2F31}" srcId="{AC8373A6-6373-4FD5-BBAB-C917E5CDA5D4}" destId="{9896E179-867C-4072-851D-D5C9842DBBA1}" srcOrd="1" destOrd="0" parTransId="{7D1474ED-E1CA-4AAF-9B65-A634D700899B}" sibTransId="{A8A041C1-BE0D-4561-B612-40192BC3FCB2}"/>
    <dgm:cxn modelId="{0B9D7BA5-6067-4F35-87F5-751BD30CB246}" type="presOf" srcId="{0418A819-8BA3-4331-BBA4-9C9776164C18}" destId="{EC1D806D-A61E-42BF-9591-5932234063BA}" srcOrd="0" destOrd="0" presId="urn:microsoft.com/office/officeart/2005/8/layout/hList1"/>
    <dgm:cxn modelId="{BE71561A-3882-4FCA-95FE-9FB82EF4DAA3}" srcId="{FB595E37-E17C-450E-B932-E08423F063E7}" destId="{CE754989-4FB0-416A-821F-2F4474105E9B}" srcOrd="1" destOrd="0" parTransId="{8F6DF252-4350-46B0-93EC-4D7F1481181C}" sibTransId="{FFD11718-715F-45D4-BD63-B71C7B450B32}"/>
    <dgm:cxn modelId="{A048AA9F-7EC4-4FE5-A884-FCDFA79CBC62}" type="presOf" srcId="{D8CF5E1D-3C77-4FD1-95E7-8C5DB95C8135}" destId="{E84C5B04-C8C7-447A-A5E8-4AE84EDEE924}" srcOrd="0" destOrd="0" presId="urn:microsoft.com/office/officeart/2005/8/layout/hList1"/>
    <dgm:cxn modelId="{390D97C0-19B5-4438-9F67-4B2ACFDE7B65}" srcId="{76CA47B6-9735-4840-A59E-0128D9B521C9}" destId="{D8CF5E1D-3C77-4FD1-95E7-8C5DB95C8135}" srcOrd="0" destOrd="0" parTransId="{B255320B-452E-4B09-927D-8636598D3F69}" sibTransId="{83E91995-B0A6-485F-86A2-9554AB8F7753}"/>
    <dgm:cxn modelId="{4FB4B01E-8A58-4675-887E-FDB902C1B335}" type="presOf" srcId="{CE754989-4FB0-416A-821F-2F4474105E9B}" destId="{EC1D806D-A61E-42BF-9591-5932234063BA}" srcOrd="0" destOrd="1" presId="urn:microsoft.com/office/officeart/2005/8/layout/hList1"/>
    <dgm:cxn modelId="{70D7DEB4-1862-49AF-84C1-7CB815C7F40E}" srcId="{FB595E37-E17C-450E-B932-E08423F063E7}" destId="{0418A819-8BA3-4331-BBA4-9C9776164C18}" srcOrd="0" destOrd="0" parTransId="{2E8B6D1E-2981-4B52-8D64-54E7E834F976}" sibTransId="{56A3B16D-9CBF-4C5D-BC1C-696C0AB2FC99}"/>
    <dgm:cxn modelId="{9ECA4567-DD8E-4021-A9A8-DC7A5141FF36}" srcId="{22D43F7C-03D1-4B07-AD62-ABD31A6B3866}" destId="{FB595E37-E17C-450E-B932-E08423F063E7}" srcOrd="2" destOrd="0" parTransId="{7F36AE73-2C6D-417D-93E8-437849E6E2D5}" sibTransId="{97FC28D2-93CE-47D4-8F72-4D717C25CD5A}"/>
    <dgm:cxn modelId="{8F164190-1BC2-4BB8-88A9-83DF8A8A3E02}" srcId="{22D43F7C-03D1-4B07-AD62-ABD31A6B3866}" destId="{76CA47B6-9735-4840-A59E-0128D9B521C9}" srcOrd="1" destOrd="0" parTransId="{2077972D-D9DF-463F-80B5-FF9BA59A3AEF}" sibTransId="{8BB42FE5-CC86-460A-BB08-A9F1E038047F}"/>
    <dgm:cxn modelId="{B563FDA5-383B-41DD-B491-55A9D2044D91}" type="presOf" srcId="{22D43F7C-03D1-4B07-AD62-ABD31A6B3866}" destId="{5923AFE1-4133-4E2B-B1CB-9667BC1C939F}" srcOrd="0" destOrd="0" presId="urn:microsoft.com/office/officeart/2005/8/layout/hList1"/>
    <dgm:cxn modelId="{803E9F25-FBE9-4249-9872-07138E826017}" type="presOf" srcId="{9896E179-867C-4072-851D-D5C9842DBBA1}" destId="{F4157149-F7C0-4823-AC6C-A8B31F41F1D2}" srcOrd="0" destOrd="1" presId="urn:microsoft.com/office/officeart/2005/8/layout/hList1"/>
    <dgm:cxn modelId="{DD58F71F-906F-40AB-95F3-859EDC59258C}" srcId="{22D43F7C-03D1-4B07-AD62-ABD31A6B3866}" destId="{AC8373A6-6373-4FD5-BBAB-C917E5CDA5D4}" srcOrd="0" destOrd="0" parTransId="{8A351484-7461-4C4B-B681-6BAA3F4DF9C6}" sibTransId="{FEB6ED0C-F69C-42AC-B8C1-F76409E91A45}"/>
    <dgm:cxn modelId="{484E84DB-4F25-4787-9C1B-AF2CF23A55A0}" srcId="{76CA47B6-9735-4840-A59E-0128D9B521C9}" destId="{110DC461-03ED-4E77-99DE-C8BB5AB34BA5}" srcOrd="1" destOrd="0" parTransId="{EC80410F-14B6-4A55-A4BC-2357C4B6BCD4}" sibTransId="{B9E84353-8301-4FEF-BA5F-162D2DA9496A}"/>
    <dgm:cxn modelId="{D249119B-8C3D-4AF3-8A88-AEC590C41475}" type="presOf" srcId="{76CA47B6-9735-4840-A59E-0128D9B521C9}" destId="{DE7171D4-F631-4275-A7D0-BF288893B4AC}" srcOrd="0" destOrd="0" presId="urn:microsoft.com/office/officeart/2005/8/layout/hList1"/>
    <dgm:cxn modelId="{5B32E477-59B8-483C-AC5F-6ED8695B3590}" type="presOf" srcId="{9C6325C0-990B-4558-8408-6867B0A06B1D}" destId="{F4157149-F7C0-4823-AC6C-A8B31F41F1D2}" srcOrd="0" destOrd="0" presId="urn:microsoft.com/office/officeart/2005/8/layout/hList1"/>
    <dgm:cxn modelId="{FDEC7272-0F44-4C86-8FA9-3B35CEB4A680}" type="presParOf" srcId="{5923AFE1-4133-4E2B-B1CB-9667BC1C939F}" destId="{F525BBFF-7F82-4113-818D-A68E93E42B78}" srcOrd="0" destOrd="0" presId="urn:microsoft.com/office/officeart/2005/8/layout/hList1"/>
    <dgm:cxn modelId="{4D79ECE2-4879-4685-A0E6-27A98D533028}" type="presParOf" srcId="{F525BBFF-7F82-4113-818D-A68E93E42B78}" destId="{CA84AF7C-0A3D-4CAD-B936-D2DF021E3A45}" srcOrd="0" destOrd="0" presId="urn:microsoft.com/office/officeart/2005/8/layout/hList1"/>
    <dgm:cxn modelId="{EFF238B4-2036-4470-8DD2-CA1395D98FB0}" type="presParOf" srcId="{F525BBFF-7F82-4113-818D-A68E93E42B78}" destId="{F4157149-F7C0-4823-AC6C-A8B31F41F1D2}" srcOrd="1" destOrd="0" presId="urn:microsoft.com/office/officeart/2005/8/layout/hList1"/>
    <dgm:cxn modelId="{A59F7AE3-A906-4B5A-845B-73A1AFD9A33A}" type="presParOf" srcId="{5923AFE1-4133-4E2B-B1CB-9667BC1C939F}" destId="{3CE19D02-8987-4E69-82B8-EA58F4C6B8F1}" srcOrd="1" destOrd="0" presId="urn:microsoft.com/office/officeart/2005/8/layout/hList1"/>
    <dgm:cxn modelId="{6F82CE48-95BE-4DE3-9131-710174718FC7}" type="presParOf" srcId="{5923AFE1-4133-4E2B-B1CB-9667BC1C939F}" destId="{48F4EADF-07AF-4AE4-9844-5E725EA0E8DD}" srcOrd="2" destOrd="0" presId="urn:microsoft.com/office/officeart/2005/8/layout/hList1"/>
    <dgm:cxn modelId="{0EB212E3-F65F-40A9-8A2B-E80AD3B0B0A6}" type="presParOf" srcId="{48F4EADF-07AF-4AE4-9844-5E725EA0E8DD}" destId="{DE7171D4-F631-4275-A7D0-BF288893B4AC}" srcOrd="0" destOrd="0" presId="urn:microsoft.com/office/officeart/2005/8/layout/hList1"/>
    <dgm:cxn modelId="{29A09860-93CD-4CB0-B1A9-46E0192F3508}" type="presParOf" srcId="{48F4EADF-07AF-4AE4-9844-5E725EA0E8DD}" destId="{E84C5B04-C8C7-447A-A5E8-4AE84EDEE924}" srcOrd="1" destOrd="0" presId="urn:microsoft.com/office/officeart/2005/8/layout/hList1"/>
    <dgm:cxn modelId="{2F397F77-F85D-490F-8F1D-585B251E3D57}" type="presParOf" srcId="{5923AFE1-4133-4E2B-B1CB-9667BC1C939F}" destId="{54BC988D-8EA3-428C-ACE8-A18245FE5C70}" srcOrd="3" destOrd="0" presId="urn:microsoft.com/office/officeart/2005/8/layout/hList1"/>
    <dgm:cxn modelId="{5A0E54ED-8965-4091-9A9D-F8A8E85FB0A6}" type="presParOf" srcId="{5923AFE1-4133-4E2B-B1CB-9667BC1C939F}" destId="{FAB391C8-E634-41E5-928C-DA0197F96521}" srcOrd="4" destOrd="0" presId="urn:microsoft.com/office/officeart/2005/8/layout/hList1"/>
    <dgm:cxn modelId="{0519191A-D17C-4792-A057-CBE70204BC8A}" type="presParOf" srcId="{FAB391C8-E634-41E5-928C-DA0197F96521}" destId="{53C8F4E4-02F7-477F-9C92-9F6999E177B3}" srcOrd="0" destOrd="0" presId="urn:microsoft.com/office/officeart/2005/8/layout/hList1"/>
    <dgm:cxn modelId="{B962834F-125D-4855-AF71-F796DBCF87E8}" type="presParOf" srcId="{FAB391C8-E634-41E5-928C-DA0197F96521}" destId="{EC1D806D-A61E-42BF-9591-5932234063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6B4563-5C02-4911-86F2-DE51A4D18DEE}">
      <dsp:nvSpPr>
        <dsp:cNvPr id="0" name=""/>
        <dsp:cNvSpPr/>
      </dsp:nvSpPr>
      <dsp:spPr>
        <a:xfrm>
          <a:off x="1262944" y="2885"/>
          <a:ext cx="2434427" cy="167732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D5BE3-7047-4F9D-8CE3-8309C0FF33DB}">
      <dsp:nvSpPr>
        <dsp:cNvPr id="0" name=""/>
        <dsp:cNvSpPr/>
      </dsp:nvSpPr>
      <dsp:spPr>
        <a:xfrm>
          <a:off x="1262944" y="1680206"/>
          <a:ext cx="2434427" cy="903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ABRASION</a:t>
          </a:r>
          <a:endParaRPr lang="en-US" sz="2700" kern="1200" dirty="0"/>
        </a:p>
      </dsp:txBody>
      <dsp:txXfrm>
        <a:off x="1262944" y="1680206"/>
        <a:ext cx="2434427" cy="903172"/>
      </dsp:txXfrm>
    </dsp:sp>
    <dsp:sp modelId="{7E99BB75-EEC5-45DF-BB9F-73956BB282FA}">
      <dsp:nvSpPr>
        <dsp:cNvPr id="0" name=""/>
        <dsp:cNvSpPr/>
      </dsp:nvSpPr>
      <dsp:spPr>
        <a:xfrm>
          <a:off x="3940916" y="2885"/>
          <a:ext cx="2434427" cy="1677320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519B7-CB6E-4B53-BBEC-DCA396576D73}">
      <dsp:nvSpPr>
        <dsp:cNvPr id="0" name=""/>
        <dsp:cNvSpPr/>
      </dsp:nvSpPr>
      <dsp:spPr>
        <a:xfrm>
          <a:off x="3940916" y="1680206"/>
          <a:ext cx="2434427" cy="903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LACERATION</a:t>
          </a:r>
          <a:endParaRPr lang="en-US" sz="2700" kern="1200" dirty="0"/>
        </a:p>
      </dsp:txBody>
      <dsp:txXfrm>
        <a:off x="3940916" y="1680206"/>
        <a:ext cx="2434427" cy="903172"/>
      </dsp:txXfrm>
    </dsp:sp>
    <dsp:sp modelId="{688A4ECB-B4AE-4ED7-AA0E-54DFD8A592D6}">
      <dsp:nvSpPr>
        <dsp:cNvPr id="0" name=""/>
        <dsp:cNvSpPr/>
      </dsp:nvSpPr>
      <dsp:spPr>
        <a:xfrm>
          <a:off x="1148258" y="2819441"/>
          <a:ext cx="2434427" cy="1677320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E2431-B6EE-4334-AC07-D73FA1CDE4BB}">
      <dsp:nvSpPr>
        <dsp:cNvPr id="0" name=""/>
        <dsp:cNvSpPr/>
      </dsp:nvSpPr>
      <dsp:spPr>
        <a:xfrm>
          <a:off x="1262944" y="4504141"/>
          <a:ext cx="2434427" cy="903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PUNCTURE</a:t>
          </a:r>
          <a:endParaRPr lang="en-US" sz="2700" kern="1200" dirty="0"/>
        </a:p>
      </dsp:txBody>
      <dsp:txXfrm>
        <a:off x="1262944" y="4504141"/>
        <a:ext cx="2434427" cy="903172"/>
      </dsp:txXfrm>
    </dsp:sp>
    <dsp:sp modelId="{4E0F9AB8-CE63-4B38-980F-78AD34080D9C}">
      <dsp:nvSpPr>
        <dsp:cNvPr id="0" name=""/>
        <dsp:cNvSpPr/>
      </dsp:nvSpPr>
      <dsp:spPr>
        <a:xfrm>
          <a:off x="3940916" y="2826821"/>
          <a:ext cx="2434427" cy="1677320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372B7-900E-4BE2-8C28-B2A80E09EF90}">
      <dsp:nvSpPr>
        <dsp:cNvPr id="0" name=""/>
        <dsp:cNvSpPr/>
      </dsp:nvSpPr>
      <dsp:spPr>
        <a:xfrm>
          <a:off x="3940916" y="4504141"/>
          <a:ext cx="2434427" cy="903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AVULSION</a:t>
          </a:r>
          <a:endParaRPr lang="en-US" sz="2700" kern="1200" dirty="0"/>
        </a:p>
      </dsp:txBody>
      <dsp:txXfrm>
        <a:off x="3940916" y="4504141"/>
        <a:ext cx="2434427" cy="9031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84AF7C-0A3D-4CAD-B936-D2DF021E3A45}">
      <dsp:nvSpPr>
        <dsp:cNvPr id="0" name=""/>
        <dsp:cNvSpPr/>
      </dsp:nvSpPr>
      <dsp:spPr>
        <a:xfrm>
          <a:off x="2476" y="1965712"/>
          <a:ext cx="2414587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</a:t>
          </a:r>
          <a:endParaRPr lang="en-US" sz="2300" kern="1200" dirty="0"/>
        </a:p>
      </dsp:txBody>
      <dsp:txXfrm>
        <a:off x="2476" y="1965712"/>
        <a:ext cx="2414587" cy="662400"/>
      </dsp:txXfrm>
    </dsp:sp>
    <dsp:sp modelId="{F4157149-F7C0-4823-AC6C-A8B31F41F1D2}">
      <dsp:nvSpPr>
        <dsp:cNvPr id="0" name=""/>
        <dsp:cNvSpPr/>
      </dsp:nvSpPr>
      <dsp:spPr>
        <a:xfrm>
          <a:off x="2476" y="2628112"/>
          <a:ext cx="2414587" cy="1578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AIRWAY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Make sure nothing is blocking </a:t>
          </a:r>
          <a:endParaRPr lang="en-US" sz="2300" kern="1200" dirty="0"/>
        </a:p>
      </dsp:txBody>
      <dsp:txXfrm>
        <a:off x="2476" y="2628112"/>
        <a:ext cx="2414587" cy="1578375"/>
      </dsp:txXfrm>
    </dsp:sp>
    <dsp:sp modelId="{DE7171D4-F631-4275-A7D0-BF288893B4AC}">
      <dsp:nvSpPr>
        <dsp:cNvPr id="0" name=""/>
        <dsp:cNvSpPr/>
      </dsp:nvSpPr>
      <dsp:spPr>
        <a:xfrm>
          <a:off x="2755106" y="1965712"/>
          <a:ext cx="2414587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</a:t>
          </a:r>
          <a:endParaRPr lang="en-US" sz="2300" kern="1200" dirty="0"/>
        </a:p>
      </dsp:txBody>
      <dsp:txXfrm>
        <a:off x="2755106" y="1965712"/>
        <a:ext cx="2414587" cy="662400"/>
      </dsp:txXfrm>
    </dsp:sp>
    <dsp:sp modelId="{E84C5B04-C8C7-447A-A5E8-4AE84EDEE924}">
      <dsp:nvSpPr>
        <dsp:cNvPr id="0" name=""/>
        <dsp:cNvSpPr/>
      </dsp:nvSpPr>
      <dsp:spPr>
        <a:xfrm>
          <a:off x="2755106" y="2628112"/>
          <a:ext cx="2414587" cy="1578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BREATHING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Look for chest movement</a:t>
          </a:r>
          <a:endParaRPr lang="en-US" sz="2300" kern="1200" dirty="0"/>
        </a:p>
      </dsp:txBody>
      <dsp:txXfrm>
        <a:off x="2755106" y="2628112"/>
        <a:ext cx="2414587" cy="1578375"/>
      </dsp:txXfrm>
    </dsp:sp>
    <dsp:sp modelId="{53C8F4E4-02F7-477F-9C92-9F6999E177B3}">
      <dsp:nvSpPr>
        <dsp:cNvPr id="0" name=""/>
        <dsp:cNvSpPr/>
      </dsp:nvSpPr>
      <dsp:spPr>
        <a:xfrm>
          <a:off x="5507735" y="1965712"/>
          <a:ext cx="2414587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</a:t>
          </a:r>
          <a:endParaRPr lang="en-US" sz="2300" kern="1200" dirty="0"/>
        </a:p>
      </dsp:txBody>
      <dsp:txXfrm>
        <a:off x="5507735" y="1965712"/>
        <a:ext cx="2414587" cy="662400"/>
      </dsp:txXfrm>
    </dsp:sp>
    <dsp:sp modelId="{EC1D806D-A61E-42BF-9591-5932234063BA}">
      <dsp:nvSpPr>
        <dsp:cNvPr id="0" name=""/>
        <dsp:cNvSpPr/>
      </dsp:nvSpPr>
      <dsp:spPr>
        <a:xfrm>
          <a:off x="5507735" y="2628112"/>
          <a:ext cx="2414587" cy="1578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CIRCULATION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Check for signs</a:t>
          </a:r>
          <a:endParaRPr lang="en-US" sz="2300" kern="1200" dirty="0"/>
        </a:p>
      </dsp:txBody>
      <dsp:txXfrm>
        <a:off x="5507735" y="2628112"/>
        <a:ext cx="2414587" cy="1578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FDFD-C0DE-4C63-8278-991CFCB451D0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4B25C-E435-49A1-8B15-2A0FA9DA1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4B25C-E435-49A1-8B15-2A0FA9DA12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E240D7-3F7B-4EBB-90BB-F415D4DE8C2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906137-348F-4C13-8FBF-8F58A513E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5\Football%20Greatest%20Injuries-%20Joe%20Theismann.mpg" TargetMode="Externa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5\YouTube-%20Alabama%20Receiver%20Snaps%20Leg.mpg" TargetMode="Externa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CPR AND FIRST AID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AVULSION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when tissue is partially or completely separated from the body</a:t>
            </a:r>
            <a:endParaRPr lang="en-US" dirty="0"/>
          </a:p>
        </p:txBody>
      </p:sp>
      <p:pic>
        <p:nvPicPr>
          <p:cNvPr id="5122" name="Picture 2" descr="C:\Users\Owner\Downloads\avul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819400"/>
            <a:ext cx="57912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latin typeface="Baskerville Old Face" pitchFamily="18" charset="0"/>
              </a:rPr>
              <a:t>FIRST AID FOR BLEEDING</a:t>
            </a:r>
            <a:endParaRPr lang="en-US" b="1" i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the wound with sterile gauze or a clean cloth and press firmly</a:t>
            </a:r>
          </a:p>
          <a:p>
            <a:r>
              <a:rPr lang="en-US" dirty="0" smtClean="0"/>
              <a:t>If possible, elevate the wound above the level of the heart</a:t>
            </a:r>
          </a:p>
          <a:p>
            <a:r>
              <a:rPr lang="en-US" dirty="0" smtClean="0"/>
              <a:t>Cover the gauze or cloth with a sterile bandage</a:t>
            </a:r>
          </a:p>
          <a:p>
            <a:r>
              <a:rPr lang="en-US" dirty="0" smtClean="0"/>
              <a:t>If necessary, cover the dressing with a pressure bandage</a:t>
            </a:r>
          </a:p>
          <a:p>
            <a:r>
              <a:rPr lang="en-US" dirty="0" smtClean="0"/>
              <a:t>Call for help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u="sng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TYPES OF BURNS AND TREATMENT</a:t>
            </a:r>
            <a:endParaRPr lang="en-US" b="1" i="1" u="sng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First-degree burn</a:t>
            </a:r>
          </a:p>
          <a:p>
            <a:pPr lvl="1"/>
            <a:r>
              <a:rPr lang="en-US" dirty="0" smtClean="0"/>
              <a:t>Only the outer layer of skin is burned</a:t>
            </a:r>
          </a:p>
          <a:p>
            <a:pPr lvl="1"/>
            <a:r>
              <a:rPr lang="en-US" dirty="0" smtClean="0"/>
              <a:t>Cool the burn with cold running water</a:t>
            </a:r>
          </a:p>
          <a:p>
            <a:r>
              <a:rPr lang="en-US" b="1" u="sng" dirty="0" smtClean="0"/>
              <a:t>Second-degree burn</a:t>
            </a:r>
          </a:p>
          <a:p>
            <a:pPr lvl="1"/>
            <a:r>
              <a:rPr lang="en-US" dirty="0" smtClean="0"/>
              <a:t>the top several layers of skin are damaged</a:t>
            </a:r>
          </a:p>
          <a:p>
            <a:pPr lvl="1"/>
            <a:r>
              <a:rPr lang="en-US" dirty="0" smtClean="0"/>
              <a:t>Cool the burn with cold water, seek a doctor</a:t>
            </a:r>
          </a:p>
          <a:p>
            <a:r>
              <a:rPr lang="en-US" b="1" u="sng" dirty="0" smtClean="0"/>
              <a:t>Third-degree burn</a:t>
            </a:r>
          </a:p>
          <a:p>
            <a:pPr lvl="1"/>
            <a:r>
              <a:rPr lang="en-US" dirty="0" smtClean="0"/>
              <a:t>Serious burn in which deeper layers of skin and possibly fat, muscle, nerves, and bone are damaged</a:t>
            </a:r>
          </a:p>
          <a:p>
            <a:pPr lvl="1"/>
            <a:r>
              <a:rPr lang="en-US" dirty="0" smtClean="0"/>
              <a:t>Medical help immediately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146" name="Picture 2" descr="C:\Users\Owner\Downloads\burn_classificatio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6172200" cy="45847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DEFIBRILLATOR</a:t>
            </a:r>
            <a:endParaRPr lang="en-US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device that delivers an electric shock to the heart to restore its normal rhythm</a:t>
            </a:r>
            <a:endParaRPr lang="en-US" dirty="0"/>
          </a:p>
        </p:txBody>
      </p:sp>
      <p:pic>
        <p:nvPicPr>
          <p:cNvPr id="7170" name="Picture 2" descr="C:\Users\Owner\Downloads\Defibrillator_res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667000"/>
            <a:ext cx="4876800" cy="36454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C000"/>
                </a:solidFill>
              </a:rPr>
              <a:t>AUTOMATED EXTERNAL DEFIBRILLATOR (AED)</a:t>
            </a:r>
            <a:endParaRPr lang="en-US" b="1" i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handheld device that almost anyone can be trained to used</a:t>
            </a:r>
            <a:endParaRPr lang="en-US" dirty="0"/>
          </a:p>
        </p:txBody>
      </p:sp>
      <p:pic>
        <p:nvPicPr>
          <p:cNvPr id="8194" name="Picture 2" descr="C:\Users\Owner\Downloads\A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590800"/>
            <a:ext cx="4800600" cy="3821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70C0"/>
                </a:solidFill>
                <a:latin typeface="Bodoni MT Black" pitchFamily="18" charset="0"/>
              </a:rPr>
              <a:t>CPR</a:t>
            </a:r>
            <a:endParaRPr lang="en-US" b="1" i="1" u="sng" dirty="0">
              <a:solidFill>
                <a:srgbClr val="0070C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Cardiopulmonary resuscitation</a:t>
            </a:r>
          </a:p>
          <a:p>
            <a:pPr lvl="1"/>
            <a:r>
              <a:rPr lang="en-US" dirty="0" smtClean="0"/>
              <a:t>A life-saving first-aid procedure that combines rescue breathes with chest compressions, supplying oxygen to the body until normal body functions can resume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cademy Engraved LET" pitchFamily="2" charset="0"/>
              </a:rPr>
              <a:t>THE ABC’S OF ADULT CPR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  <a:latin typeface="Academy Engraved LET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533400"/>
          <a:ext cx="7924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Bernard MT Condensed" pitchFamily="18" charset="0"/>
              </a:rPr>
              <a:t>SHOCK</a:t>
            </a:r>
            <a:endParaRPr lang="en-US" b="1" u="sng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failure of the cardiovascular system to keep an adequate supply of blood circulating to the vital organs of the body</a:t>
            </a:r>
            <a:endParaRPr lang="en-US" dirty="0"/>
          </a:p>
        </p:txBody>
      </p:sp>
      <p:pic>
        <p:nvPicPr>
          <p:cNvPr id="9218" name="Picture 2" descr="C:\Users\Owner\Downloads\172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048000"/>
            <a:ext cx="56388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ambria Math" pitchFamily="18" charset="0"/>
                <a:ea typeface="Cambria Math" pitchFamily="18" charset="0"/>
              </a:rPr>
              <a:t>CHOKING</a:t>
            </a:r>
            <a:endParaRPr lang="en-US" b="1" u="sng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a person’s airway becomes blocked by food or swallowed object</a:t>
            </a:r>
          </a:p>
          <a:p>
            <a:r>
              <a:rPr lang="en-US" dirty="0" smtClean="0"/>
              <a:t>Universal sign of choking is when a person clutches their throat with one or both hands</a:t>
            </a:r>
          </a:p>
          <a:p>
            <a:r>
              <a:rPr lang="en-US" dirty="0" smtClean="0"/>
              <a:t>Ask “Are you choking? Can you speak?”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FIRST AID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immediate, temporary care given to an ill or injured person until professional medical care can be provided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Owner\Downloads\6a00e39820718388330115712bf3c3970c-800w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524000"/>
            <a:ext cx="5181599" cy="472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HEIMLICH MANEUVER</a:t>
            </a:r>
            <a:endParaRPr lang="en-US" b="1" i="1" u="sng" dirty="0"/>
          </a:p>
        </p:txBody>
      </p:sp>
      <p:pic>
        <p:nvPicPr>
          <p:cNvPr id="11266" name="Picture 2" descr="C:\Users\Owner\Downloads\0004268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295400"/>
            <a:ext cx="4038599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70C0"/>
                </a:solidFill>
                <a:latin typeface="Narkisim" pitchFamily="34" charset="-79"/>
                <a:cs typeface="Narkisim" pitchFamily="34" charset="-79"/>
              </a:rPr>
              <a:t>MUSCLE CRAMPS</a:t>
            </a:r>
            <a:endParaRPr lang="en-US" b="1" i="1" u="sng" dirty="0">
              <a:solidFill>
                <a:srgbClr val="0070C0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sudden and painful tightening of a muscle </a:t>
            </a:r>
          </a:p>
          <a:p>
            <a:pPr lvl="1"/>
            <a:r>
              <a:rPr lang="en-US" dirty="0" smtClean="0"/>
              <a:t>Stretch out the affected muscle</a:t>
            </a:r>
          </a:p>
          <a:p>
            <a:pPr lvl="1"/>
            <a:r>
              <a:rPr lang="en-US" dirty="0" smtClean="0"/>
              <a:t>Massage the cramped muscle firmly</a:t>
            </a:r>
          </a:p>
          <a:p>
            <a:pPr lvl="1"/>
            <a:r>
              <a:rPr lang="en-US" dirty="0" smtClean="0"/>
              <a:t>Apply moist heat to the area</a:t>
            </a:r>
          </a:p>
          <a:p>
            <a:pPr lvl="1"/>
            <a:r>
              <a:rPr lang="en-US" dirty="0" smtClean="0"/>
              <a:t>Get medical help if cramp persists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C00000"/>
                </a:solidFill>
                <a:latin typeface="Castellar" pitchFamily="18" charset="0"/>
              </a:rPr>
              <a:t>Strains and sprains</a:t>
            </a:r>
            <a:endParaRPr lang="en-US" b="1" i="1" u="sng" dirty="0">
              <a:solidFill>
                <a:srgbClr val="C00000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Strain- an injury to a muscle, usually resulting from overuse of a muscle</a:t>
            </a:r>
          </a:p>
          <a:p>
            <a:endParaRPr lang="en-US" dirty="0" smtClean="0"/>
          </a:p>
          <a:p>
            <a:r>
              <a:rPr lang="en-US" dirty="0" smtClean="0"/>
              <a:t>Sprain- an injury to a ligament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entury Schoolbook" pitchFamily="18" charset="0"/>
              </a:rPr>
              <a:t>TREATMENT: R.I.C.E.</a:t>
            </a:r>
            <a:endParaRPr lang="en-US" b="1" u="sng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Rest- avoid movement</a:t>
            </a:r>
          </a:p>
          <a:p>
            <a:r>
              <a:rPr lang="en-US" dirty="0" smtClean="0"/>
              <a:t>I</a:t>
            </a:r>
          </a:p>
          <a:p>
            <a:pPr lvl="1"/>
            <a:r>
              <a:rPr lang="en-US" dirty="0" smtClean="0"/>
              <a:t>Ice- reduces pain and swelling</a:t>
            </a:r>
          </a:p>
          <a:p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Compression- light pressure (wrap in ace bandage)</a:t>
            </a:r>
          </a:p>
          <a:p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Elevate- raise above heart level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  <a:latin typeface="FrankRuehl" pitchFamily="34" charset="-79"/>
                <a:cs typeface="FrankRuehl" pitchFamily="34" charset="-79"/>
              </a:rPr>
              <a:t>FRACTURES</a:t>
            </a:r>
            <a:endParaRPr lang="en-US" b="1" u="sng" dirty="0">
              <a:solidFill>
                <a:schemeClr val="bg1">
                  <a:lumMod val="50000"/>
                </a:schemeClr>
              </a:solidFill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fracture-  a break in the bone, sometimes called a hairline fracture</a:t>
            </a:r>
            <a:endParaRPr lang="en-US" dirty="0"/>
          </a:p>
        </p:txBody>
      </p:sp>
      <p:pic>
        <p:nvPicPr>
          <p:cNvPr id="12290" name="Picture 2" descr="C:\Users\Owner\Downloads\tib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514600"/>
            <a:ext cx="3562350" cy="4186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fracture-  a complete break of the bone.  Sometimes sticks out of skin</a:t>
            </a:r>
            <a:endParaRPr lang="en-US" dirty="0"/>
          </a:p>
        </p:txBody>
      </p:sp>
      <p:pic>
        <p:nvPicPr>
          <p:cNvPr id="13314" name="Picture 2" descr="C:\Users\Owner\Downloads\disease_compound_fracture_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819400"/>
            <a:ext cx="5867400" cy="3294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ootball Greatest Injuries- Joe Theismann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2000" y="533400"/>
            <a:ext cx="7623175" cy="56769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YouTube- Alabama Receiver Snaps Leg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2000" y="685800"/>
            <a:ext cx="7851775" cy="5448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accent2"/>
                </a:solidFill>
              </a:rPr>
              <a:t>UNCONSCIOUSNESS</a:t>
            </a:r>
          </a:p>
          <a:p>
            <a:pPr lvl="1"/>
            <a:r>
              <a:rPr lang="en-US" dirty="0" smtClean="0"/>
              <a:t>A condition in which a person is not alert and aware of his/her surroundings</a:t>
            </a:r>
          </a:p>
          <a:p>
            <a:pPr lvl="1"/>
            <a:r>
              <a:rPr lang="en-US" dirty="0" smtClean="0"/>
              <a:t>Different levels of unconsciousness from drowsiness to coma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UNIVERSAL PRECAUTIONS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taken to prevent the spread of disease by treating all blood and other bodily fluids as if they contained pathogens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FAINTING</a:t>
            </a:r>
          </a:p>
          <a:p>
            <a:pPr lvl="1"/>
            <a:r>
              <a:rPr lang="en-US" dirty="0" smtClean="0"/>
              <a:t>Occurs when the blood supply to the brain is temporarily inadequate</a:t>
            </a:r>
          </a:p>
          <a:p>
            <a:pPr lvl="1"/>
            <a:r>
              <a:rPr lang="en-US" dirty="0" smtClean="0"/>
              <a:t>Usually brief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C00000"/>
                </a:solidFill>
              </a:rPr>
              <a:t>CONCUSSION</a:t>
            </a:r>
          </a:p>
          <a:p>
            <a:pPr lvl="1"/>
            <a:r>
              <a:rPr lang="en-US" dirty="0" smtClean="0"/>
              <a:t>A jarring injury to the brain that affects normal brain function</a:t>
            </a:r>
          </a:p>
          <a:p>
            <a:pPr lvl="1"/>
            <a:r>
              <a:rPr lang="en-US" dirty="0" smtClean="0"/>
              <a:t>Get professional medical help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latin typeface="Perpetua Titling MT" pitchFamily="18" charset="0"/>
              </a:rPr>
              <a:t>POISONINGS</a:t>
            </a:r>
            <a:endParaRPr lang="en-US" b="1" u="sng" dirty="0">
              <a:solidFill>
                <a:schemeClr val="tx1"/>
              </a:solidFill>
              <a:latin typeface="Perpetua Titling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Poison</a:t>
            </a:r>
          </a:p>
          <a:p>
            <a:pPr lvl="1"/>
            <a:r>
              <a:rPr lang="en-US" dirty="0" smtClean="0"/>
              <a:t>Any substance- solid, liquid, or gas- that causes injury, illness, or death when introduced to the body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VENOM-</a:t>
            </a:r>
          </a:p>
          <a:p>
            <a:pPr lvl="1"/>
            <a:r>
              <a:rPr lang="en-US" dirty="0" smtClean="0"/>
              <a:t>A poisonous substance secreted by a snake, spider, or other creature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POISON CONTROL CENTER</a:t>
            </a:r>
          </a:p>
          <a:p>
            <a:pPr lvl="1"/>
            <a:r>
              <a:rPr lang="en-US" dirty="0" smtClean="0"/>
              <a:t>A 24-hour hot line that provides emergency medical advice on treating poisoning victims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  <a:latin typeface="Maiandra GD" pitchFamily="34" charset="0"/>
              </a:rPr>
              <a:t>FIRST AID FOR POISONING</a:t>
            </a:r>
            <a:endParaRPr lang="en-US" b="1" u="sng" dirty="0">
              <a:solidFill>
                <a:schemeClr val="bg1">
                  <a:lumMod val="50000"/>
                </a:schemeClr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 Swallowed poisons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poison control and follow instructions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  Inhaled poisons-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Serious because of damage that can be done to the lungs</a:t>
            </a:r>
          </a:p>
          <a:p>
            <a:pPr lvl="1"/>
            <a:r>
              <a:rPr lang="en-US" dirty="0" smtClean="0"/>
              <a:t>Get person to fresh air</a:t>
            </a:r>
          </a:p>
          <a:p>
            <a:pPr lvl="1"/>
            <a:r>
              <a:rPr lang="en-US" dirty="0" smtClean="0"/>
              <a:t>Get medical help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  Poison to skin-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Removed as quickly as possible to limit exposure to the body</a:t>
            </a:r>
          </a:p>
          <a:p>
            <a:pPr lvl="1"/>
            <a:r>
              <a:rPr lang="en-US" dirty="0" smtClean="0"/>
              <a:t>Rinse continuously with water for 15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Call 911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  Poison to eye-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Immediately start flushing eye with lukewarm water for </a:t>
            </a:r>
            <a:r>
              <a:rPr lang="en-US" smtClean="0"/>
              <a:t>15 min</a:t>
            </a:r>
            <a:endParaRPr lang="en-US" dirty="0" smtClean="0"/>
          </a:p>
          <a:p>
            <a:pPr lvl="1"/>
            <a:r>
              <a:rPr lang="en-US" dirty="0" smtClean="0"/>
              <a:t>Have victim blink the eye as much as possible</a:t>
            </a:r>
          </a:p>
          <a:p>
            <a:pPr lvl="1"/>
            <a:r>
              <a:rPr lang="en-US" dirty="0" smtClean="0"/>
              <a:t>Do not rub eye</a:t>
            </a:r>
          </a:p>
          <a:p>
            <a:pPr lvl="1"/>
            <a:r>
              <a:rPr lang="en-US" dirty="0" smtClean="0"/>
              <a:t>Call 911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Owner\Downloads\standardPrecaution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12849"/>
            <a:ext cx="4724400" cy="47560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B050"/>
                </a:solidFill>
                <a:latin typeface="Algerian" pitchFamily="82" charset="0"/>
              </a:rPr>
              <a:t>STEPS TO TAKE IN AN EMERGENCY SITUATION</a:t>
            </a:r>
            <a:endParaRPr lang="en-US" u="sng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 Check the scene and the victim</a:t>
            </a:r>
          </a:p>
          <a:p>
            <a:pPr lvl="2"/>
            <a:r>
              <a:rPr lang="en-US" dirty="0" smtClean="0"/>
              <a:t>Make sure scene is safe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2-  Call for help</a:t>
            </a:r>
          </a:p>
          <a:p>
            <a:pPr lvl="2"/>
            <a:r>
              <a:rPr lang="en-US" dirty="0" smtClean="0"/>
              <a:t>Dial 911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3-  Provide care for the victim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002060"/>
                </a:solidFill>
              </a:rPr>
              <a:t>TYPES OF INJURIES</a:t>
            </a:r>
            <a:endParaRPr lang="en-US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838200"/>
          <a:ext cx="7638288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ABRASION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 is scrapped against a hard surface</a:t>
            </a:r>
          </a:p>
          <a:p>
            <a:r>
              <a:rPr lang="en-US" dirty="0" smtClean="0"/>
              <a:t>Very important to clean the wound because of the way the injury occurs</a:t>
            </a:r>
            <a:endParaRPr lang="en-US" dirty="0"/>
          </a:p>
        </p:txBody>
      </p:sp>
      <p:pic>
        <p:nvPicPr>
          <p:cNvPr id="2050" name="Picture 2" descr="C:\Users\Owner\Downloads\abra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352800"/>
            <a:ext cx="57150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6600"/>
                </a:solidFill>
              </a:rPr>
              <a:t>LACERATION</a:t>
            </a:r>
            <a:endParaRPr lang="en-US" b="1" i="1" u="sng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cut caused by a sharp object, such as a knife or glass, slicing through layers of skin</a:t>
            </a:r>
            <a:endParaRPr lang="en-US" dirty="0"/>
          </a:p>
        </p:txBody>
      </p:sp>
      <p:pic>
        <p:nvPicPr>
          <p:cNvPr id="3074" name="Picture 2" descr="C:\Users\Owner\Downloads\8919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743200"/>
            <a:ext cx="57912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B050"/>
                </a:solidFill>
              </a:rPr>
              <a:t>PUNCTURE</a:t>
            </a:r>
            <a:endParaRPr lang="en-US" b="1" i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but deep hole caused by a pin, nail, or other object</a:t>
            </a:r>
            <a:endParaRPr lang="en-US" dirty="0"/>
          </a:p>
        </p:txBody>
      </p:sp>
      <p:pic>
        <p:nvPicPr>
          <p:cNvPr id="4098" name="Picture 2" descr="C:\Users\Owner\Downloads\puncture_wo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19400"/>
            <a:ext cx="59436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765</Words>
  <Application>Microsoft Office PowerPoint</Application>
  <PresentationFormat>On-screen Show (4:3)</PresentationFormat>
  <Paragraphs>163</Paragraphs>
  <Slides>38</Slides>
  <Notes>38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Solstice</vt:lpstr>
      <vt:lpstr>CPR AND FIRST AID</vt:lpstr>
      <vt:lpstr>FIRST AID</vt:lpstr>
      <vt:lpstr>UNIVERSAL PRECAUTIONS</vt:lpstr>
      <vt:lpstr>Slide 4</vt:lpstr>
      <vt:lpstr>STEPS TO TAKE IN AN EMERGENCY SITUATION</vt:lpstr>
      <vt:lpstr>TYPES OF INJURIES</vt:lpstr>
      <vt:lpstr>ABRASION</vt:lpstr>
      <vt:lpstr>LACERATION</vt:lpstr>
      <vt:lpstr>PUNCTURE</vt:lpstr>
      <vt:lpstr>AVULSION</vt:lpstr>
      <vt:lpstr>FIRST AID FOR BLEEDING</vt:lpstr>
      <vt:lpstr>TYPES OF BURNS AND TREATMENT</vt:lpstr>
      <vt:lpstr>Slide 13</vt:lpstr>
      <vt:lpstr>DEFIBRILLATOR</vt:lpstr>
      <vt:lpstr>AUTOMATED EXTERNAL DEFIBRILLATOR (AED)</vt:lpstr>
      <vt:lpstr>CPR</vt:lpstr>
      <vt:lpstr>THE ABC’S OF ADULT CPR</vt:lpstr>
      <vt:lpstr>SHOCK</vt:lpstr>
      <vt:lpstr>CHOKING</vt:lpstr>
      <vt:lpstr>Slide 20</vt:lpstr>
      <vt:lpstr>HEIMLICH MANEUVER</vt:lpstr>
      <vt:lpstr>MUSCLE CRAMPS</vt:lpstr>
      <vt:lpstr>Strains and sprains</vt:lpstr>
      <vt:lpstr>TREATMENT: R.I.C.E.</vt:lpstr>
      <vt:lpstr>FRACTURES</vt:lpstr>
      <vt:lpstr>Slide 26</vt:lpstr>
      <vt:lpstr>Slide 27</vt:lpstr>
      <vt:lpstr>Slide 28</vt:lpstr>
      <vt:lpstr>Slide 29</vt:lpstr>
      <vt:lpstr>Slide 30</vt:lpstr>
      <vt:lpstr>Slide 31</vt:lpstr>
      <vt:lpstr>POISONINGS</vt:lpstr>
      <vt:lpstr>Slide 33</vt:lpstr>
      <vt:lpstr>Slide 34</vt:lpstr>
      <vt:lpstr>FIRST AID FOR POISONING</vt:lpstr>
      <vt:lpstr>Slide 36</vt:lpstr>
      <vt:lpstr>Slide 37</vt:lpstr>
      <vt:lpstr>Slide 38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 AND FIRST AID</dc:title>
  <dc:creator>Owner</dc:creator>
  <cp:lastModifiedBy>kparker</cp:lastModifiedBy>
  <cp:revision>18</cp:revision>
  <dcterms:created xsi:type="dcterms:W3CDTF">2009-08-16T18:50:33Z</dcterms:created>
  <dcterms:modified xsi:type="dcterms:W3CDTF">2010-07-03T23:27:50Z</dcterms:modified>
</cp:coreProperties>
</file>