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9" r:id="rId3"/>
    <p:sldId id="260" r:id="rId4"/>
    <p:sldId id="261" r:id="rId5"/>
    <p:sldId id="262" r:id="rId6"/>
    <p:sldId id="263" r:id="rId7"/>
    <p:sldId id="299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8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43FB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28897-316C-4EB8-88B4-20F562F144ED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E5778-D278-4ED9-81B5-6CDB0870E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5778-D278-4ED9-81B5-6CDB0870E8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634529-9132-40F4-ACFE-739EA7E1AAEF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3F459D-3B9B-4F1E-894D-330836344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5\Katrina%20Aftermath%20Tribute.mpg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5\People%20Getting%20Hurt.mpg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1" u="sng" dirty="0" smtClean="0"/>
              <a:t>SAFETY AT HOME AND AT WORK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Owner\Downloads\YTy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61722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002060"/>
                </a:solidFill>
              </a:rPr>
              <a:t>OCCUPATIONAL SAFETY AND HEALTH ADMINISTRATION (OSHA)</a:t>
            </a:r>
          </a:p>
          <a:p>
            <a:endParaRPr lang="en-US" sz="3200" b="1" i="1" u="sng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/>
              <a:t>The agency in the federal government that is responsible for promoting safe and healthful conditions in the workplace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RECREATIONAL SAFETY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1- Know your limits</a:t>
            </a:r>
          </a:p>
          <a:p>
            <a:pPr>
              <a:buNone/>
            </a:pPr>
            <a:r>
              <a:rPr lang="en-US" sz="2400" b="1" dirty="0" smtClean="0"/>
              <a:t>2-  Bring supplies</a:t>
            </a:r>
          </a:p>
          <a:p>
            <a:pPr>
              <a:buNone/>
            </a:pPr>
            <a:r>
              <a:rPr lang="en-US" sz="2400" b="1" dirty="0" smtClean="0"/>
              <a:t>3-  Wear protective clothing</a:t>
            </a:r>
          </a:p>
          <a:p>
            <a:pPr>
              <a:buNone/>
            </a:pPr>
            <a:r>
              <a:rPr lang="en-US" sz="2400" b="1" dirty="0" smtClean="0"/>
              <a:t>4-  Tell people your plans</a:t>
            </a:r>
          </a:p>
          <a:p>
            <a:pPr>
              <a:buNone/>
            </a:pPr>
            <a:r>
              <a:rPr lang="en-US" sz="2400" b="1" dirty="0" smtClean="0"/>
              <a:t>5-  Plan ahead for the weather</a:t>
            </a:r>
          </a:p>
          <a:p>
            <a:pPr>
              <a:buNone/>
            </a:pPr>
            <a:r>
              <a:rPr lang="en-US" sz="2400" b="1" dirty="0" smtClean="0"/>
              <a:t>		</a:t>
            </a:r>
          </a:p>
          <a:p>
            <a:pPr>
              <a:buNone/>
            </a:pPr>
            <a:r>
              <a:rPr lang="en-US" sz="2400" b="1" dirty="0" smtClean="0"/>
              <a:t>		</a:t>
            </a:r>
            <a:r>
              <a:rPr lang="en-US" sz="2000" b="1" u="sng" dirty="0" smtClean="0"/>
              <a:t>Heat exhaustion-</a:t>
            </a:r>
            <a:r>
              <a:rPr lang="en-US" sz="2000" b="1" dirty="0" smtClean="0"/>
              <a:t>  an overheating of the body that results in cold, clammy skin and symptoms of shock</a:t>
            </a:r>
          </a:p>
          <a:p>
            <a:pPr>
              <a:buNone/>
            </a:pPr>
            <a:r>
              <a:rPr lang="en-US" sz="2000" b="1" dirty="0" smtClean="0"/>
              <a:t>		</a:t>
            </a:r>
            <a:r>
              <a:rPr lang="en-US" sz="2000" b="1" u="sng" dirty="0" smtClean="0"/>
              <a:t>Hypothermia-</a:t>
            </a:r>
            <a:r>
              <a:rPr lang="en-US" sz="2000" b="1" dirty="0" smtClean="0"/>
              <a:t>  a condition in which body temperature becomes dangerously low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HEAT EXHAUSTION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2530" name="Picture 2" descr="C:\Users\Owner\Downloads\172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6019800" cy="4114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FROSTBITE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578" name="Picture 2" descr="C:\Users\Owner\Downloads\frostbi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2882900" cy="3810000"/>
          </a:xfrm>
          <a:prstGeom prst="rect">
            <a:avLst/>
          </a:prstGeom>
          <a:noFill/>
        </p:spPr>
      </p:pic>
      <p:pic>
        <p:nvPicPr>
          <p:cNvPr id="24579" name="Picture 3" descr="C:\Users\Owner\Downloads\Frostbit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838200"/>
            <a:ext cx="4724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>
                <a:solidFill>
                  <a:schemeClr val="accent5">
                    <a:lumMod val="75000"/>
                  </a:schemeClr>
                </a:solidFill>
              </a:rPr>
              <a:t>WATER SAFETY</a:t>
            </a:r>
            <a:endParaRPr lang="en-US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Swimming </a:t>
            </a:r>
          </a:p>
          <a:p>
            <a:pPr lvl="1"/>
            <a:r>
              <a:rPr lang="en-US" b="1" dirty="0" smtClean="0"/>
              <a:t>Learn how to swim.  Always swim with a buddy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Swim only in designated areas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If you get a cramp, relax, float, and press and squeeze the muscle until it relaxes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DIVING</a:t>
            </a:r>
          </a:p>
          <a:p>
            <a:pPr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Learn the proper diving technique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Never dive in unfamiliar areas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BOATING AND PERSONAL WATERCRAFT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Learn how to handle a boat or PWC correctly</a:t>
            </a:r>
          </a:p>
          <a:p>
            <a:pPr lvl="1"/>
            <a:r>
              <a:rPr lang="en-US" b="1" dirty="0" smtClean="0"/>
              <a:t>Always wear a lifejacket</a:t>
            </a:r>
          </a:p>
          <a:p>
            <a:pPr lvl="1"/>
            <a:r>
              <a:rPr lang="en-US" b="1" dirty="0" smtClean="0"/>
              <a:t>Return to shore in bad weather</a:t>
            </a:r>
          </a:p>
          <a:p>
            <a:pPr lvl="1"/>
            <a:r>
              <a:rPr lang="en-US" b="1" dirty="0" smtClean="0"/>
              <a:t>Never ride in a boat or PWC with an operator who has been drinking</a:t>
            </a:r>
          </a:p>
          <a:p>
            <a:pPr lvl="1"/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2"/>
                </a:solidFill>
              </a:rPr>
              <a:t>LAKE, RIVER, AND OCEAN SAFETY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Swim in supervised areas only</a:t>
            </a:r>
          </a:p>
          <a:p>
            <a:endParaRPr lang="en-US" b="1" dirty="0" smtClean="0"/>
          </a:p>
          <a:p>
            <a:r>
              <a:rPr lang="en-US" b="1" dirty="0" smtClean="0"/>
              <a:t>Enter water feet first</a:t>
            </a:r>
          </a:p>
          <a:p>
            <a:endParaRPr lang="en-US" b="1" dirty="0" smtClean="0"/>
          </a:p>
          <a:p>
            <a:r>
              <a:rPr lang="en-US" b="1" dirty="0" smtClean="0"/>
              <a:t>Watch for marine warnings</a:t>
            </a:r>
          </a:p>
          <a:p>
            <a:endParaRPr lang="en-US" b="1" dirty="0" smtClean="0"/>
          </a:p>
          <a:p>
            <a:r>
              <a:rPr lang="en-US" b="1" dirty="0" smtClean="0"/>
              <a:t>Be aware of your surroundings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Plan ahead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Owner\Downloads\beach-safety-beach-warning-flags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51054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u="sng" dirty="0" smtClean="0">
                <a:solidFill>
                  <a:schemeClr val="tx1"/>
                </a:solidFill>
              </a:rPr>
              <a:t>Safety At Home</a:t>
            </a:r>
            <a:endParaRPr lang="en-US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PREVENTING FIRES</a:t>
            </a:r>
          </a:p>
          <a:p>
            <a:pPr lvl="1"/>
            <a:r>
              <a:rPr lang="en-US" b="1" dirty="0" smtClean="0"/>
              <a:t>1-  Never leave a candle burning unattended</a:t>
            </a:r>
          </a:p>
          <a:p>
            <a:pPr lvl="1"/>
            <a:r>
              <a:rPr lang="en-US" b="1" dirty="0" smtClean="0"/>
              <a:t>2-  Store matches and lighters out of the reach of children</a:t>
            </a:r>
          </a:p>
          <a:p>
            <a:pPr lvl="1"/>
            <a:r>
              <a:rPr lang="en-US" b="1" dirty="0" smtClean="0"/>
              <a:t>3-  Make sure that a person doesn’t fall asleep while smoking</a:t>
            </a:r>
          </a:p>
          <a:p>
            <a:pPr lvl="1"/>
            <a:r>
              <a:rPr lang="en-US" b="1" dirty="0" smtClean="0"/>
              <a:t>4-  Keep stoves and ovens off</a:t>
            </a:r>
          </a:p>
          <a:p>
            <a:pPr lvl="1"/>
            <a:r>
              <a:rPr lang="en-US" b="1" dirty="0" smtClean="0"/>
              <a:t>5-  Replace frayed electrical cords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AUTO SAFETY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Vehicular safety-</a:t>
            </a:r>
            <a:r>
              <a:rPr lang="en-US" b="1" dirty="0" smtClean="0"/>
              <a:t> 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obeying the rules of the roads, as well as practicing common sense and good judgment</a:t>
            </a:r>
            <a:endParaRPr lang="en-US" b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6248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/>
          <a:lstStyle/>
          <a:p>
            <a:r>
              <a:rPr lang="en-US" dirty="0" smtClean="0"/>
              <a:t>1-  Pay attention to your vehicle</a:t>
            </a:r>
          </a:p>
          <a:p>
            <a:pPr lvl="1"/>
            <a:r>
              <a:rPr lang="en-US" dirty="0" smtClean="0"/>
              <a:t>Gas/mirrors/seat belt</a:t>
            </a:r>
          </a:p>
          <a:p>
            <a:r>
              <a:rPr lang="en-US" dirty="0" smtClean="0"/>
              <a:t>2-  Pay attention to other drivers</a:t>
            </a:r>
          </a:p>
          <a:p>
            <a:pPr lvl="1"/>
            <a:r>
              <a:rPr lang="en-US" dirty="0" smtClean="0"/>
              <a:t>Drive defensive</a:t>
            </a:r>
          </a:p>
          <a:p>
            <a:r>
              <a:rPr lang="en-US" dirty="0" smtClean="0"/>
              <a:t>3-  Pay attention to road conditions</a:t>
            </a:r>
          </a:p>
          <a:p>
            <a:pPr lvl="1"/>
            <a:r>
              <a:rPr lang="en-US" dirty="0" smtClean="0"/>
              <a:t>Ice/rain</a:t>
            </a:r>
          </a:p>
          <a:p>
            <a:r>
              <a:rPr lang="en-US" dirty="0" smtClean="0"/>
              <a:t>4-  Pay attention to your physical state</a:t>
            </a:r>
          </a:p>
          <a:p>
            <a:pPr lvl="1"/>
            <a:r>
              <a:rPr lang="en-US" dirty="0" smtClean="0"/>
              <a:t>Sleepy/tired</a:t>
            </a:r>
          </a:p>
          <a:p>
            <a:r>
              <a:rPr lang="en-US" dirty="0" smtClean="0"/>
              <a:t>5-  Pay attention to your emotional state</a:t>
            </a:r>
          </a:p>
          <a:p>
            <a:pPr lvl="1"/>
            <a:r>
              <a:rPr lang="en-US" dirty="0" smtClean="0"/>
              <a:t>Angry/sad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1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ROAD RAGE-</a:t>
            </a:r>
            <a:r>
              <a:rPr lang="en-US" b="1" dirty="0" smtClean="0"/>
              <a:t>  a practice of endangering drivers by using a vehicle as a weapon</a:t>
            </a:r>
          </a:p>
          <a:p>
            <a:endParaRPr lang="en-US" b="1" i="1" u="sng" dirty="0" smtClean="0"/>
          </a:p>
          <a:p>
            <a:endParaRPr lang="en-US" b="1" i="1" u="sng" dirty="0" smtClean="0"/>
          </a:p>
        </p:txBody>
      </p:sp>
      <p:pic>
        <p:nvPicPr>
          <p:cNvPr id="26626" name="Picture 2" descr="C:\Users\Owner\Downloads\roadr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62174"/>
            <a:ext cx="52578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SEVERE WEATHER-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 harsh or dangerous weather conditions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EMERGENCY SURVIVAL KIT-</a:t>
            </a:r>
            <a:r>
              <a:rPr lang="en-US" b="1" dirty="0" smtClean="0"/>
              <a:t>  </a:t>
            </a:r>
          </a:p>
          <a:p>
            <a:pPr lvl="1"/>
            <a:r>
              <a:rPr lang="en-US" b="1" dirty="0" smtClean="0"/>
              <a:t>a group of items that can be used for a short time until an emergency situation has stabilized</a:t>
            </a:r>
            <a:endParaRPr lang="en-US" b="1" u="sn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HURRICANE-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 a powerful storm that originates at sea, characterized by winds of at least 74 miles per hour, heavy rains, flooding, and sometimes tornadoes</a:t>
            </a:r>
            <a:endParaRPr lang="en-US" b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Owner\Downloads\hurica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333375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Owner\Downloads\huric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0600"/>
            <a:ext cx="3657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Owner\Downloads\6a00d83451b82e69e200e54f70f3d88834-800w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838200"/>
            <a:ext cx="3657599" cy="4571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C:\Users\Owner\Downloads\1125753559_6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8200"/>
            <a:ext cx="3962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atrina Aftermath Tribut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338138"/>
            <a:ext cx="7391400" cy="5834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FLASH FLOOD-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 a flood with great volume and of short duration that is usually caused by heavy rainfall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Owner\Downloads\FlashFlood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6705599" cy="4187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SAFETY EQUIPMENT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Smoke alarm-</a:t>
            </a:r>
            <a:r>
              <a:rPr lang="en-US" b="1" dirty="0" smtClean="0"/>
              <a:t>  </a:t>
            </a:r>
          </a:p>
          <a:p>
            <a:pPr lvl="1"/>
            <a:r>
              <a:rPr lang="en-US" b="1" dirty="0" smtClean="0"/>
              <a:t>an alarm that is triggered by the presence of smoke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Fire extinguisher-</a:t>
            </a:r>
            <a:r>
              <a:rPr lang="en-US" b="1" dirty="0" smtClean="0"/>
              <a:t>  </a:t>
            </a:r>
          </a:p>
          <a:p>
            <a:pPr lvl="1"/>
            <a:r>
              <a:rPr lang="en-US" b="1" dirty="0" smtClean="0"/>
              <a:t>a portable device that puts out small fires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Owner\Downloads\flood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66800"/>
            <a:ext cx="5105400" cy="4114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TORNADOES-</a:t>
            </a:r>
            <a:r>
              <a:rPr lang="en-US" b="1" dirty="0" smtClean="0"/>
              <a:t>  </a:t>
            </a:r>
          </a:p>
          <a:p>
            <a:endParaRPr lang="en-US" b="1" dirty="0" smtClean="0"/>
          </a:p>
          <a:p>
            <a:r>
              <a:rPr lang="en-US" b="1" dirty="0" smtClean="0"/>
              <a:t>a whirling, funnel-shaped windstorm that drops from the sky to the ground and produces a narrow path of destruction on land</a:t>
            </a:r>
            <a:endParaRPr lang="en-US" b="1" u="sn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Owner\Downloads\tornado_p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3505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 descr="C:\Users\Owner\Downloads\tornado-oklahoma-1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762000"/>
            <a:ext cx="4015946" cy="474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BLIZZARD-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a snowstorm with winds of at least 35 miles per hour</a:t>
            </a:r>
            <a:endParaRPr lang="en-US" b="1" u="sng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Owner\Downloads\Blizzard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58674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EARTHQUAKES-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a violent shaking movement of the earth’s surface</a:t>
            </a:r>
            <a:endParaRPr lang="en-US" b="1" u="sng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Owner\Downloads\sichuan-earthquak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23912"/>
            <a:ext cx="6096000" cy="4738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00B050"/>
                </a:solidFill>
              </a:rPr>
              <a:t>PREVENTING FALLS</a:t>
            </a:r>
            <a:endParaRPr lang="en-US" i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stairways lit, and clean</a:t>
            </a:r>
          </a:p>
          <a:p>
            <a:r>
              <a:rPr lang="en-US" dirty="0" smtClean="0"/>
              <a:t>Keep the floor clean (no clutter)</a:t>
            </a:r>
          </a:p>
          <a:p>
            <a:r>
              <a:rPr lang="en-US" dirty="0" smtClean="0"/>
              <a:t>Bathtubs / showers mats and rails</a:t>
            </a:r>
          </a:p>
          <a:p>
            <a:r>
              <a:rPr lang="en-US" dirty="0" smtClean="0"/>
              <a:t>No cords where people walk</a:t>
            </a:r>
          </a:p>
          <a:p>
            <a:r>
              <a:rPr lang="en-US" dirty="0" smtClean="0"/>
              <a:t>Safety latches for children</a:t>
            </a:r>
          </a:p>
          <a:p>
            <a:r>
              <a:rPr lang="en-US" dirty="0" smtClean="0"/>
              <a:t>A sturdy step stool for reaching things in high places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smtClean="0">
                <a:solidFill>
                  <a:srgbClr val="0033CC"/>
                </a:solidFill>
              </a:rPr>
              <a:t>PREVENTING ELECTRICAL SHOCK</a:t>
            </a:r>
            <a:endParaRPr lang="en-US" i="1" u="sng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Unplug an electrical appliance immediately if anything seems to be wrong</a:t>
            </a:r>
          </a:p>
          <a:p>
            <a:r>
              <a:rPr lang="en-US" sz="2400" dirty="0" smtClean="0"/>
              <a:t>Inspect cords periodically</a:t>
            </a:r>
          </a:p>
          <a:p>
            <a:r>
              <a:rPr lang="en-US" sz="2400" dirty="0" smtClean="0"/>
              <a:t>Do not run cords under carpet or rugs</a:t>
            </a:r>
          </a:p>
          <a:p>
            <a:r>
              <a:rPr lang="en-US" sz="2400" dirty="0" smtClean="0"/>
              <a:t>Never use an electrical appliance or power tool if you or floor is wet</a:t>
            </a:r>
          </a:p>
          <a:p>
            <a:r>
              <a:rPr lang="en-US" sz="2400" dirty="0" smtClean="0"/>
              <a:t>Check outlets and extension cords to make sure they aren’t overloaded</a:t>
            </a:r>
          </a:p>
          <a:p>
            <a:r>
              <a:rPr lang="en-US" sz="2400" dirty="0" smtClean="0"/>
              <a:t>In homes with small children, cover unused outlets with plastic protectors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Owner\Downloads\overloaded_outlet_fire_safety_electrical_electr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3810000" cy="3781425"/>
          </a:xfrm>
          <a:prstGeom prst="rect">
            <a:avLst/>
          </a:prstGeom>
          <a:noFill/>
        </p:spPr>
      </p:pic>
      <p:pic>
        <p:nvPicPr>
          <p:cNvPr id="19459" name="Picture 3" descr="C:\Users\Owner\Downloads\ElectricalSafe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4114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eople Getting Hur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" y="338138"/>
            <a:ext cx="7391399" cy="5681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Owner\Downloads\poison-main_Ful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3276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Owner\Downloads\Poison (little gir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990600"/>
            <a:ext cx="4572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</a:rPr>
              <a:t>FIREARM SAFETY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Never point a firearm at anyone</a:t>
            </a:r>
          </a:p>
          <a:p>
            <a:r>
              <a:rPr lang="en-US" sz="2400" b="1" dirty="0" smtClean="0"/>
              <a:t>Treat firearms as if they were loaded</a:t>
            </a:r>
          </a:p>
          <a:p>
            <a:r>
              <a:rPr lang="en-US" sz="2400" b="1" dirty="0" smtClean="0"/>
              <a:t>Store firearms unloaded and locked up</a:t>
            </a:r>
            <a:endParaRPr lang="en-US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238</TotalTime>
  <Words>596</Words>
  <Application>Microsoft Office PowerPoint</Application>
  <PresentationFormat>On-screen Show (4:3)</PresentationFormat>
  <Paragraphs>149</Paragraphs>
  <Slides>36</Slides>
  <Notes>36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Aspect</vt:lpstr>
      <vt:lpstr>SAFETY AT HOME AND AT WORK</vt:lpstr>
      <vt:lpstr>Safety At Home</vt:lpstr>
      <vt:lpstr>SAFETY EQUIPMENT</vt:lpstr>
      <vt:lpstr>PREVENTING FALLS</vt:lpstr>
      <vt:lpstr>PREVENTING ELECTRICAL SHOCK</vt:lpstr>
      <vt:lpstr>Slide 6</vt:lpstr>
      <vt:lpstr>Slide 7</vt:lpstr>
      <vt:lpstr>Slide 8</vt:lpstr>
      <vt:lpstr>FIREARM SAFETY</vt:lpstr>
      <vt:lpstr>Slide 10</vt:lpstr>
      <vt:lpstr>Slide 11</vt:lpstr>
      <vt:lpstr>RECREATIONAL SAFETY</vt:lpstr>
      <vt:lpstr>HEAT EXHAUSTION</vt:lpstr>
      <vt:lpstr>FROSTBITE</vt:lpstr>
      <vt:lpstr>WATER SAFETY</vt:lpstr>
      <vt:lpstr>Slide 16</vt:lpstr>
      <vt:lpstr>Slide 17</vt:lpstr>
      <vt:lpstr>LAKE, RIVER, AND OCEAN SAFETY</vt:lpstr>
      <vt:lpstr>Slide 19</vt:lpstr>
      <vt:lpstr>AUTO SAFETY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AT HOME AND AT WORK</dc:title>
  <dc:creator>Owner</dc:creator>
  <cp:lastModifiedBy>kparker</cp:lastModifiedBy>
  <cp:revision>24</cp:revision>
  <dcterms:created xsi:type="dcterms:W3CDTF">2009-08-12T00:13:56Z</dcterms:created>
  <dcterms:modified xsi:type="dcterms:W3CDTF">2010-07-03T23:26:24Z</dcterms:modified>
</cp:coreProperties>
</file>